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984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4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3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2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9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0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4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7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9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7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7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3107"/>
            <a:ext cx="4115262" cy="29488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694925" y="2969020"/>
            <a:ext cx="5040673" cy="3581400"/>
            <a:chOff x="912457" y="3276600"/>
            <a:chExt cx="5040673" cy="3581400"/>
          </a:xfrm>
        </p:grpSpPr>
        <p:sp>
          <p:nvSpPr>
            <p:cNvPr id="70" name="Rectangle 69"/>
            <p:cNvSpPr/>
            <p:nvPr/>
          </p:nvSpPr>
          <p:spPr>
            <a:xfrm>
              <a:off x="912457" y="3276600"/>
              <a:ext cx="5029200" cy="3581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 rot="20957578">
              <a:off x="3341332" y="6304389"/>
              <a:ext cx="7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Marina</a:t>
              </a:r>
              <a:endParaRPr lang="en-US" dirty="0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903057" y="3276600"/>
              <a:ext cx="4038600" cy="3092450"/>
            </a:xfrm>
            <a:custGeom>
              <a:avLst/>
              <a:gdLst>
                <a:gd name="connsiteX0" fmla="*/ 1327150 w 4038600"/>
                <a:gd name="connsiteY0" fmla="*/ 12700 h 3092450"/>
                <a:gd name="connsiteX1" fmla="*/ 1320800 w 4038600"/>
                <a:gd name="connsiteY1" fmla="*/ 120650 h 3092450"/>
                <a:gd name="connsiteX2" fmla="*/ 1308100 w 4038600"/>
                <a:gd name="connsiteY2" fmla="*/ 146050 h 3092450"/>
                <a:gd name="connsiteX3" fmla="*/ 1301750 w 4038600"/>
                <a:gd name="connsiteY3" fmla="*/ 209550 h 3092450"/>
                <a:gd name="connsiteX4" fmla="*/ 1295400 w 4038600"/>
                <a:gd name="connsiteY4" fmla="*/ 228600 h 3092450"/>
                <a:gd name="connsiteX5" fmla="*/ 1282700 w 4038600"/>
                <a:gd name="connsiteY5" fmla="*/ 292100 h 3092450"/>
                <a:gd name="connsiteX6" fmla="*/ 1263650 w 4038600"/>
                <a:gd name="connsiteY6" fmla="*/ 361950 h 3092450"/>
                <a:gd name="connsiteX7" fmla="*/ 1250950 w 4038600"/>
                <a:gd name="connsiteY7" fmla="*/ 444500 h 3092450"/>
                <a:gd name="connsiteX8" fmla="*/ 1244600 w 4038600"/>
                <a:gd name="connsiteY8" fmla="*/ 469900 h 3092450"/>
                <a:gd name="connsiteX9" fmla="*/ 1231900 w 4038600"/>
                <a:gd name="connsiteY9" fmla="*/ 558800 h 3092450"/>
                <a:gd name="connsiteX10" fmla="*/ 1225550 w 4038600"/>
                <a:gd name="connsiteY10" fmla="*/ 584200 h 3092450"/>
                <a:gd name="connsiteX11" fmla="*/ 1219200 w 4038600"/>
                <a:gd name="connsiteY11" fmla="*/ 615950 h 3092450"/>
                <a:gd name="connsiteX12" fmla="*/ 1206500 w 4038600"/>
                <a:gd name="connsiteY12" fmla="*/ 654050 h 3092450"/>
                <a:gd name="connsiteX13" fmla="*/ 1200150 w 4038600"/>
                <a:gd name="connsiteY13" fmla="*/ 711200 h 3092450"/>
                <a:gd name="connsiteX14" fmla="*/ 1193800 w 4038600"/>
                <a:gd name="connsiteY14" fmla="*/ 774700 h 3092450"/>
                <a:gd name="connsiteX15" fmla="*/ 1187450 w 4038600"/>
                <a:gd name="connsiteY15" fmla="*/ 825500 h 3092450"/>
                <a:gd name="connsiteX16" fmla="*/ 1174750 w 4038600"/>
                <a:gd name="connsiteY16" fmla="*/ 863600 h 3092450"/>
                <a:gd name="connsiteX17" fmla="*/ 1162050 w 4038600"/>
                <a:gd name="connsiteY17" fmla="*/ 927100 h 3092450"/>
                <a:gd name="connsiteX18" fmla="*/ 1168400 w 4038600"/>
                <a:gd name="connsiteY18" fmla="*/ 1549400 h 3092450"/>
                <a:gd name="connsiteX19" fmla="*/ 1174750 w 4038600"/>
                <a:gd name="connsiteY19" fmla="*/ 1568450 h 3092450"/>
                <a:gd name="connsiteX20" fmla="*/ 1187450 w 4038600"/>
                <a:gd name="connsiteY20" fmla="*/ 1644650 h 3092450"/>
                <a:gd name="connsiteX21" fmla="*/ 1206500 w 4038600"/>
                <a:gd name="connsiteY21" fmla="*/ 1701800 h 3092450"/>
                <a:gd name="connsiteX22" fmla="*/ 1231900 w 4038600"/>
                <a:gd name="connsiteY22" fmla="*/ 1733550 h 3092450"/>
                <a:gd name="connsiteX23" fmla="*/ 1244600 w 4038600"/>
                <a:gd name="connsiteY23" fmla="*/ 1752600 h 3092450"/>
                <a:gd name="connsiteX24" fmla="*/ 1250950 w 4038600"/>
                <a:gd name="connsiteY24" fmla="*/ 1771650 h 3092450"/>
                <a:gd name="connsiteX25" fmla="*/ 1346200 w 4038600"/>
                <a:gd name="connsiteY25" fmla="*/ 1790700 h 3092450"/>
                <a:gd name="connsiteX26" fmla="*/ 1568450 w 4038600"/>
                <a:gd name="connsiteY26" fmla="*/ 1771650 h 3092450"/>
                <a:gd name="connsiteX27" fmla="*/ 1625600 w 4038600"/>
                <a:gd name="connsiteY27" fmla="*/ 1758950 h 3092450"/>
                <a:gd name="connsiteX28" fmla="*/ 1676400 w 4038600"/>
                <a:gd name="connsiteY28" fmla="*/ 1746250 h 3092450"/>
                <a:gd name="connsiteX29" fmla="*/ 1695450 w 4038600"/>
                <a:gd name="connsiteY29" fmla="*/ 1739900 h 3092450"/>
                <a:gd name="connsiteX30" fmla="*/ 1739900 w 4038600"/>
                <a:gd name="connsiteY30" fmla="*/ 1733550 h 3092450"/>
                <a:gd name="connsiteX31" fmla="*/ 1790700 w 4038600"/>
                <a:gd name="connsiteY31" fmla="*/ 1714500 h 3092450"/>
                <a:gd name="connsiteX32" fmla="*/ 1835150 w 4038600"/>
                <a:gd name="connsiteY32" fmla="*/ 1708150 h 3092450"/>
                <a:gd name="connsiteX33" fmla="*/ 1854200 w 4038600"/>
                <a:gd name="connsiteY33" fmla="*/ 1701800 h 3092450"/>
                <a:gd name="connsiteX34" fmla="*/ 1892300 w 4038600"/>
                <a:gd name="connsiteY34" fmla="*/ 1695450 h 3092450"/>
                <a:gd name="connsiteX35" fmla="*/ 1955800 w 4038600"/>
                <a:gd name="connsiteY35" fmla="*/ 1670050 h 3092450"/>
                <a:gd name="connsiteX36" fmla="*/ 2000250 w 4038600"/>
                <a:gd name="connsiteY36" fmla="*/ 1651000 h 3092450"/>
                <a:gd name="connsiteX37" fmla="*/ 2082800 w 4038600"/>
                <a:gd name="connsiteY37" fmla="*/ 1625600 h 3092450"/>
                <a:gd name="connsiteX38" fmla="*/ 2108200 w 4038600"/>
                <a:gd name="connsiteY38" fmla="*/ 1612900 h 3092450"/>
                <a:gd name="connsiteX39" fmla="*/ 2165350 w 4038600"/>
                <a:gd name="connsiteY39" fmla="*/ 1600200 h 3092450"/>
                <a:gd name="connsiteX40" fmla="*/ 2222500 w 4038600"/>
                <a:gd name="connsiteY40" fmla="*/ 1574800 h 3092450"/>
                <a:gd name="connsiteX41" fmla="*/ 2260600 w 4038600"/>
                <a:gd name="connsiteY41" fmla="*/ 1562100 h 3092450"/>
                <a:gd name="connsiteX42" fmla="*/ 2305050 w 4038600"/>
                <a:gd name="connsiteY42" fmla="*/ 1549400 h 3092450"/>
                <a:gd name="connsiteX43" fmla="*/ 2330450 w 4038600"/>
                <a:gd name="connsiteY43" fmla="*/ 1536700 h 3092450"/>
                <a:gd name="connsiteX44" fmla="*/ 2349500 w 4038600"/>
                <a:gd name="connsiteY44" fmla="*/ 1530350 h 3092450"/>
                <a:gd name="connsiteX45" fmla="*/ 2374900 w 4038600"/>
                <a:gd name="connsiteY45" fmla="*/ 1517650 h 3092450"/>
                <a:gd name="connsiteX46" fmla="*/ 2400300 w 4038600"/>
                <a:gd name="connsiteY46" fmla="*/ 1511300 h 3092450"/>
                <a:gd name="connsiteX47" fmla="*/ 2457450 w 4038600"/>
                <a:gd name="connsiteY47" fmla="*/ 1473200 h 3092450"/>
                <a:gd name="connsiteX48" fmla="*/ 2476500 w 4038600"/>
                <a:gd name="connsiteY48" fmla="*/ 1466850 h 3092450"/>
                <a:gd name="connsiteX49" fmla="*/ 2495550 w 4038600"/>
                <a:gd name="connsiteY49" fmla="*/ 1454150 h 3092450"/>
                <a:gd name="connsiteX50" fmla="*/ 2520950 w 4038600"/>
                <a:gd name="connsiteY50" fmla="*/ 1441450 h 3092450"/>
                <a:gd name="connsiteX51" fmla="*/ 2552700 w 4038600"/>
                <a:gd name="connsiteY51" fmla="*/ 1416050 h 3092450"/>
                <a:gd name="connsiteX52" fmla="*/ 2597150 w 4038600"/>
                <a:gd name="connsiteY52" fmla="*/ 1403350 h 3092450"/>
                <a:gd name="connsiteX53" fmla="*/ 2673350 w 4038600"/>
                <a:gd name="connsiteY53" fmla="*/ 1352550 h 3092450"/>
                <a:gd name="connsiteX54" fmla="*/ 2698750 w 4038600"/>
                <a:gd name="connsiteY54" fmla="*/ 1339850 h 3092450"/>
                <a:gd name="connsiteX55" fmla="*/ 2736850 w 4038600"/>
                <a:gd name="connsiteY55" fmla="*/ 1327150 h 3092450"/>
                <a:gd name="connsiteX56" fmla="*/ 2774950 w 4038600"/>
                <a:gd name="connsiteY56" fmla="*/ 1295400 h 3092450"/>
                <a:gd name="connsiteX57" fmla="*/ 2825750 w 4038600"/>
                <a:gd name="connsiteY57" fmla="*/ 1257300 h 3092450"/>
                <a:gd name="connsiteX58" fmla="*/ 2857500 w 4038600"/>
                <a:gd name="connsiteY58" fmla="*/ 1244600 h 3092450"/>
                <a:gd name="connsiteX59" fmla="*/ 2876550 w 4038600"/>
                <a:gd name="connsiteY59" fmla="*/ 1231900 h 3092450"/>
                <a:gd name="connsiteX60" fmla="*/ 2908300 w 4038600"/>
                <a:gd name="connsiteY60" fmla="*/ 1219200 h 3092450"/>
                <a:gd name="connsiteX61" fmla="*/ 2927350 w 4038600"/>
                <a:gd name="connsiteY61" fmla="*/ 1206500 h 3092450"/>
                <a:gd name="connsiteX62" fmla="*/ 2978150 w 4038600"/>
                <a:gd name="connsiteY62" fmla="*/ 1181100 h 3092450"/>
                <a:gd name="connsiteX63" fmla="*/ 3016250 w 4038600"/>
                <a:gd name="connsiteY63" fmla="*/ 1162050 h 3092450"/>
                <a:gd name="connsiteX64" fmla="*/ 3054350 w 4038600"/>
                <a:gd name="connsiteY64" fmla="*/ 1130300 h 3092450"/>
                <a:gd name="connsiteX65" fmla="*/ 3079750 w 4038600"/>
                <a:gd name="connsiteY65" fmla="*/ 1123950 h 3092450"/>
                <a:gd name="connsiteX66" fmla="*/ 3105150 w 4038600"/>
                <a:gd name="connsiteY66" fmla="*/ 1104900 h 3092450"/>
                <a:gd name="connsiteX67" fmla="*/ 3136900 w 4038600"/>
                <a:gd name="connsiteY67" fmla="*/ 1085850 h 3092450"/>
                <a:gd name="connsiteX68" fmla="*/ 3155950 w 4038600"/>
                <a:gd name="connsiteY68" fmla="*/ 1073150 h 3092450"/>
                <a:gd name="connsiteX69" fmla="*/ 3194050 w 4038600"/>
                <a:gd name="connsiteY69" fmla="*/ 1047750 h 3092450"/>
                <a:gd name="connsiteX70" fmla="*/ 3213100 w 4038600"/>
                <a:gd name="connsiteY70" fmla="*/ 1028700 h 3092450"/>
                <a:gd name="connsiteX71" fmla="*/ 3232150 w 4038600"/>
                <a:gd name="connsiteY71" fmla="*/ 1016000 h 3092450"/>
                <a:gd name="connsiteX72" fmla="*/ 3251200 w 4038600"/>
                <a:gd name="connsiteY72" fmla="*/ 990600 h 3092450"/>
                <a:gd name="connsiteX73" fmla="*/ 3276600 w 4038600"/>
                <a:gd name="connsiteY73" fmla="*/ 984250 h 3092450"/>
                <a:gd name="connsiteX74" fmla="*/ 3295650 w 4038600"/>
                <a:gd name="connsiteY74" fmla="*/ 965200 h 3092450"/>
                <a:gd name="connsiteX75" fmla="*/ 3314700 w 4038600"/>
                <a:gd name="connsiteY75" fmla="*/ 958850 h 3092450"/>
                <a:gd name="connsiteX76" fmla="*/ 3340100 w 4038600"/>
                <a:gd name="connsiteY76" fmla="*/ 939800 h 3092450"/>
                <a:gd name="connsiteX77" fmla="*/ 3359150 w 4038600"/>
                <a:gd name="connsiteY77" fmla="*/ 920750 h 3092450"/>
                <a:gd name="connsiteX78" fmla="*/ 3409950 w 4038600"/>
                <a:gd name="connsiteY78" fmla="*/ 882650 h 3092450"/>
                <a:gd name="connsiteX79" fmla="*/ 3435350 w 4038600"/>
                <a:gd name="connsiteY79" fmla="*/ 863600 h 3092450"/>
                <a:gd name="connsiteX80" fmla="*/ 3460750 w 4038600"/>
                <a:gd name="connsiteY80" fmla="*/ 850900 h 3092450"/>
                <a:gd name="connsiteX81" fmla="*/ 3517900 w 4038600"/>
                <a:gd name="connsiteY81" fmla="*/ 819150 h 3092450"/>
                <a:gd name="connsiteX82" fmla="*/ 3556000 w 4038600"/>
                <a:gd name="connsiteY82" fmla="*/ 781050 h 3092450"/>
                <a:gd name="connsiteX83" fmla="*/ 3575050 w 4038600"/>
                <a:gd name="connsiteY83" fmla="*/ 762000 h 3092450"/>
                <a:gd name="connsiteX84" fmla="*/ 3606800 w 4038600"/>
                <a:gd name="connsiteY84" fmla="*/ 749300 h 3092450"/>
                <a:gd name="connsiteX85" fmla="*/ 3632200 w 4038600"/>
                <a:gd name="connsiteY85" fmla="*/ 730250 h 3092450"/>
                <a:gd name="connsiteX86" fmla="*/ 3651250 w 4038600"/>
                <a:gd name="connsiteY86" fmla="*/ 723900 h 3092450"/>
                <a:gd name="connsiteX87" fmla="*/ 3670300 w 4038600"/>
                <a:gd name="connsiteY87" fmla="*/ 711200 h 3092450"/>
                <a:gd name="connsiteX88" fmla="*/ 3733800 w 4038600"/>
                <a:gd name="connsiteY88" fmla="*/ 654050 h 3092450"/>
                <a:gd name="connsiteX89" fmla="*/ 3752850 w 4038600"/>
                <a:gd name="connsiteY89" fmla="*/ 647700 h 3092450"/>
                <a:gd name="connsiteX90" fmla="*/ 3771900 w 4038600"/>
                <a:gd name="connsiteY90" fmla="*/ 635000 h 3092450"/>
                <a:gd name="connsiteX91" fmla="*/ 3790950 w 4038600"/>
                <a:gd name="connsiteY91" fmla="*/ 615950 h 3092450"/>
                <a:gd name="connsiteX92" fmla="*/ 3829050 w 4038600"/>
                <a:gd name="connsiteY92" fmla="*/ 603250 h 3092450"/>
                <a:gd name="connsiteX93" fmla="*/ 3867150 w 4038600"/>
                <a:gd name="connsiteY93" fmla="*/ 577850 h 3092450"/>
                <a:gd name="connsiteX94" fmla="*/ 3911600 w 4038600"/>
                <a:gd name="connsiteY94" fmla="*/ 558800 h 3092450"/>
                <a:gd name="connsiteX95" fmla="*/ 3924300 w 4038600"/>
                <a:gd name="connsiteY95" fmla="*/ 539750 h 3092450"/>
                <a:gd name="connsiteX96" fmla="*/ 3962400 w 4038600"/>
                <a:gd name="connsiteY96" fmla="*/ 527050 h 3092450"/>
                <a:gd name="connsiteX97" fmla="*/ 4000500 w 4038600"/>
                <a:gd name="connsiteY97" fmla="*/ 501650 h 3092450"/>
                <a:gd name="connsiteX98" fmla="*/ 4038600 w 4038600"/>
                <a:gd name="connsiteY98" fmla="*/ 488950 h 3092450"/>
                <a:gd name="connsiteX99" fmla="*/ 4032250 w 4038600"/>
                <a:gd name="connsiteY99" fmla="*/ 533400 h 3092450"/>
                <a:gd name="connsiteX100" fmla="*/ 4019550 w 4038600"/>
                <a:gd name="connsiteY100" fmla="*/ 628650 h 3092450"/>
                <a:gd name="connsiteX101" fmla="*/ 4013200 w 4038600"/>
                <a:gd name="connsiteY101" fmla="*/ 647700 h 3092450"/>
                <a:gd name="connsiteX102" fmla="*/ 4019550 w 4038600"/>
                <a:gd name="connsiteY102" fmla="*/ 787400 h 3092450"/>
                <a:gd name="connsiteX103" fmla="*/ 4025900 w 4038600"/>
                <a:gd name="connsiteY103" fmla="*/ 850900 h 3092450"/>
                <a:gd name="connsiteX104" fmla="*/ 4038600 w 4038600"/>
                <a:gd name="connsiteY104" fmla="*/ 901700 h 3092450"/>
                <a:gd name="connsiteX105" fmla="*/ 4025900 w 4038600"/>
                <a:gd name="connsiteY105" fmla="*/ 1314450 h 3092450"/>
                <a:gd name="connsiteX106" fmla="*/ 4038600 w 4038600"/>
                <a:gd name="connsiteY106" fmla="*/ 2552700 h 3092450"/>
                <a:gd name="connsiteX107" fmla="*/ 4006850 w 4038600"/>
                <a:gd name="connsiteY107" fmla="*/ 2584450 h 3092450"/>
                <a:gd name="connsiteX108" fmla="*/ 3956050 w 4038600"/>
                <a:gd name="connsiteY108" fmla="*/ 2597150 h 3092450"/>
                <a:gd name="connsiteX109" fmla="*/ 3898900 w 4038600"/>
                <a:gd name="connsiteY109" fmla="*/ 2616200 h 3092450"/>
                <a:gd name="connsiteX110" fmla="*/ 3854450 w 4038600"/>
                <a:gd name="connsiteY110" fmla="*/ 2641600 h 3092450"/>
                <a:gd name="connsiteX111" fmla="*/ 3816350 w 4038600"/>
                <a:gd name="connsiteY111" fmla="*/ 2667000 h 3092450"/>
                <a:gd name="connsiteX112" fmla="*/ 3759200 w 4038600"/>
                <a:gd name="connsiteY112" fmla="*/ 2679700 h 3092450"/>
                <a:gd name="connsiteX113" fmla="*/ 3721100 w 4038600"/>
                <a:gd name="connsiteY113" fmla="*/ 2692400 h 3092450"/>
                <a:gd name="connsiteX114" fmla="*/ 3695700 w 4038600"/>
                <a:gd name="connsiteY114" fmla="*/ 2698750 h 3092450"/>
                <a:gd name="connsiteX115" fmla="*/ 3632200 w 4038600"/>
                <a:gd name="connsiteY115" fmla="*/ 2717800 h 3092450"/>
                <a:gd name="connsiteX116" fmla="*/ 3575050 w 4038600"/>
                <a:gd name="connsiteY116" fmla="*/ 2724150 h 3092450"/>
                <a:gd name="connsiteX117" fmla="*/ 3448050 w 4038600"/>
                <a:gd name="connsiteY117" fmla="*/ 2730500 h 3092450"/>
                <a:gd name="connsiteX118" fmla="*/ 2940050 w 4038600"/>
                <a:gd name="connsiteY118" fmla="*/ 2743200 h 3092450"/>
                <a:gd name="connsiteX119" fmla="*/ 2921000 w 4038600"/>
                <a:gd name="connsiteY119" fmla="*/ 2749550 h 3092450"/>
                <a:gd name="connsiteX120" fmla="*/ 2819400 w 4038600"/>
                <a:gd name="connsiteY120" fmla="*/ 2768600 h 3092450"/>
                <a:gd name="connsiteX121" fmla="*/ 2755900 w 4038600"/>
                <a:gd name="connsiteY121" fmla="*/ 2787650 h 3092450"/>
                <a:gd name="connsiteX122" fmla="*/ 2711450 w 4038600"/>
                <a:gd name="connsiteY122" fmla="*/ 2794000 h 3092450"/>
                <a:gd name="connsiteX123" fmla="*/ 2616200 w 4038600"/>
                <a:gd name="connsiteY123" fmla="*/ 2813050 h 3092450"/>
                <a:gd name="connsiteX124" fmla="*/ 2578100 w 4038600"/>
                <a:gd name="connsiteY124" fmla="*/ 2825750 h 3092450"/>
                <a:gd name="connsiteX125" fmla="*/ 2476500 w 4038600"/>
                <a:gd name="connsiteY125" fmla="*/ 2838450 h 3092450"/>
                <a:gd name="connsiteX126" fmla="*/ 2368550 w 4038600"/>
                <a:gd name="connsiteY126" fmla="*/ 2857500 h 3092450"/>
                <a:gd name="connsiteX127" fmla="*/ 2343150 w 4038600"/>
                <a:gd name="connsiteY127" fmla="*/ 2863850 h 3092450"/>
                <a:gd name="connsiteX128" fmla="*/ 2298700 w 4038600"/>
                <a:gd name="connsiteY128" fmla="*/ 2870200 h 3092450"/>
                <a:gd name="connsiteX129" fmla="*/ 1949450 w 4038600"/>
                <a:gd name="connsiteY129" fmla="*/ 2882900 h 3092450"/>
                <a:gd name="connsiteX130" fmla="*/ 1758950 w 4038600"/>
                <a:gd name="connsiteY130" fmla="*/ 2895600 h 3092450"/>
                <a:gd name="connsiteX131" fmla="*/ 1676400 w 4038600"/>
                <a:gd name="connsiteY131" fmla="*/ 2914650 h 3092450"/>
                <a:gd name="connsiteX132" fmla="*/ 1631950 w 4038600"/>
                <a:gd name="connsiteY132" fmla="*/ 2921000 h 3092450"/>
                <a:gd name="connsiteX133" fmla="*/ 1593850 w 4038600"/>
                <a:gd name="connsiteY133" fmla="*/ 2933700 h 3092450"/>
                <a:gd name="connsiteX134" fmla="*/ 1530350 w 4038600"/>
                <a:gd name="connsiteY134" fmla="*/ 2940050 h 3092450"/>
                <a:gd name="connsiteX135" fmla="*/ 1479550 w 4038600"/>
                <a:gd name="connsiteY135" fmla="*/ 2946400 h 3092450"/>
                <a:gd name="connsiteX136" fmla="*/ 1422400 w 4038600"/>
                <a:gd name="connsiteY136" fmla="*/ 2952750 h 3092450"/>
                <a:gd name="connsiteX137" fmla="*/ 1339850 w 4038600"/>
                <a:gd name="connsiteY137" fmla="*/ 2971800 h 3092450"/>
                <a:gd name="connsiteX138" fmla="*/ 1314450 w 4038600"/>
                <a:gd name="connsiteY138" fmla="*/ 2978150 h 3092450"/>
                <a:gd name="connsiteX139" fmla="*/ 1276350 w 4038600"/>
                <a:gd name="connsiteY139" fmla="*/ 2984500 h 3092450"/>
                <a:gd name="connsiteX140" fmla="*/ 1206500 w 4038600"/>
                <a:gd name="connsiteY140" fmla="*/ 2997200 h 3092450"/>
                <a:gd name="connsiteX141" fmla="*/ 1003300 w 4038600"/>
                <a:gd name="connsiteY141" fmla="*/ 3009900 h 3092450"/>
                <a:gd name="connsiteX142" fmla="*/ 958850 w 4038600"/>
                <a:gd name="connsiteY142" fmla="*/ 3016250 h 3092450"/>
                <a:gd name="connsiteX143" fmla="*/ 857250 w 4038600"/>
                <a:gd name="connsiteY143" fmla="*/ 3022600 h 3092450"/>
                <a:gd name="connsiteX144" fmla="*/ 781050 w 4038600"/>
                <a:gd name="connsiteY144" fmla="*/ 3041650 h 3092450"/>
                <a:gd name="connsiteX145" fmla="*/ 717550 w 4038600"/>
                <a:gd name="connsiteY145" fmla="*/ 3054350 h 3092450"/>
                <a:gd name="connsiteX146" fmla="*/ 673100 w 4038600"/>
                <a:gd name="connsiteY146" fmla="*/ 3073400 h 3092450"/>
                <a:gd name="connsiteX147" fmla="*/ 609600 w 4038600"/>
                <a:gd name="connsiteY147" fmla="*/ 3086100 h 3092450"/>
                <a:gd name="connsiteX148" fmla="*/ 584200 w 4038600"/>
                <a:gd name="connsiteY148" fmla="*/ 3092450 h 3092450"/>
                <a:gd name="connsiteX149" fmla="*/ 558800 w 4038600"/>
                <a:gd name="connsiteY149" fmla="*/ 3086100 h 3092450"/>
                <a:gd name="connsiteX150" fmla="*/ 520700 w 4038600"/>
                <a:gd name="connsiteY150" fmla="*/ 3073400 h 3092450"/>
                <a:gd name="connsiteX151" fmla="*/ 501650 w 4038600"/>
                <a:gd name="connsiteY151" fmla="*/ 3041650 h 3092450"/>
                <a:gd name="connsiteX152" fmla="*/ 495300 w 4038600"/>
                <a:gd name="connsiteY152" fmla="*/ 3016250 h 3092450"/>
                <a:gd name="connsiteX153" fmla="*/ 482600 w 4038600"/>
                <a:gd name="connsiteY153" fmla="*/ 2978150 h 3092450"/>
                <a:gd name="connsiteX154" fmla="*/ 476250 w 4038600"/>
                <a:gd name="connsiteY154" fmla="*/ 2959100 h 3092450"/>
                <a:gd name="connsiteX155" fmla="*/ 457200 w 4038600"/>
                <a:gd name="connsiteY155" fmla="*/ 2933700 h 3092450"/>
                <a:gd name="connsiteX156" fmla="*/ 450850 w 4038600"/>
                <a:gd name="connsiteY156" fmla="*/ 2908300 h 3092450"/>
                <a:gd name="connsiteX157" fmla="*/ 425450 w 4038600"/>
                <a:gd name="connsiteY157" fmla="*/ 2851150 h 3092450"/>
                <a:gd name="connsiteX158" fmla="*/ 412750 w 4038600"/>
                <a:gd name="connsiteY158" fmla="*/ 2832100 h 3092450"/>
                <a:gd name="connsiteX159" fmla="*/ 381000 w 4038600"/>
                <a:gd name="connsiteY159" fmla="*/ 2774950 h 3092450"/>
                <a:gd name="connsiteX160" fmla="*/ 368300 w 4038600"/>
                <a:gd name="connsiteY160" fmla="*/ 2724150 h 3092450"/>
                <a:gd name="connsiteX161" fmla="*/ 361950 w 4038600"/>
                <a:gd name="connsiteY161" fmla="*/ 2705100 h 3092450"/>
                <a:gd name="connsiteX162" fmla="*/ 355600 w 4038600"/>
                <a:gd name="connsiteY162" fmla="*/ 2667000 h 3092450"/>
                <a:gd name="connsiteX163" fmla="*/ 342900 w 4038600"/>
                <a:gd name="connsiteY163" fmla="*/ 2628900 h 3092450"/>
                <a:gd name="connsiteX164" fmla="*/ 336550 w 4038600"/>
                <a:gd name="connsiteY164" fmla="*/ 2584450 h 3092450"/>
                <a:gd name="connsiteX165" fmla="*/ 330200 w 4038600"/>
                <a:gd name="connsiteY165" fmla="*/ 2559050 h 3092450"/>
                <a:gd name="connsiteX166" fmla="*/ 317500 w 4038600"/>
                <a:gd name="connsiteY166" fmla="*/ 2470150 h 3092450"/>
                <a:gd name="connsiteX167" fmla="*/ 311150 w 4038600"/>
                <a:gd name="connsiteY167" fmla="*/ 2444750 h 3092450"/>
                <a:gd name="connsiteX168" fmla="*/ 304800 w 4038600"/>
                <a:gd name="connsiteY168" fmla="*/ 2400300 h 3092450"/>
                <a:gd name="connsiteX169" fmla="*/ 292100 w 4038600"/>
                <a:gd name="connsiteY169" fmla="*/ 2362200 h 3092450"/>
                <a:gd name="connsiteX170" fmla="*/ 285750 w 4038600"/>
                <a:gd name="connsiteY170" fmla="*/ 2336800 h 3092450"/>
                <a:gd name="connsiteX171" fmla="*/ 273050 w 4038600"/>
                <a:gd name="connsiteY171" fmla="*/ 2311400 h 3092450"/>
                <a:gd name="connsiteX172" fmla="*/ 260350 w 4038600"/>
                <a:gd name="connsiteY172" fmla="*/ 2273300 h 3092450"/>
                <a:gd name="connsiteX173" fmla="*/ 241300 w 4038600"/>
                <a:gd name="connsiteY173" fmla="*/ 2216150 h 3092450"/>
                <a:gd name="connsiteX174" fmla="*/ 222250 w 4038600"/>
                <a:gd name="connsiteY174" fmla="*/ 2159000 h 3092450"/>
                <a:gd name="connsiteX175" fmla="*/ 215900 w 4038600"/>
                <a:gd name="connsiteY175" fmla="*/ 2139950 h 3092450"/>
                <a:gd name="connsiteX176" fmla="*/ 209550 w 4038600"/>
                <a:gd name="connsiteY176" fmla="*/ 2108200 h 3092450"/>
                <a:gd name="connsiteX177" fmla="*/ 190500 w 4038600"/>
                <a:gd name="connsiteY177" fmla="*/ 2063750 h 3092450"/>
                <a:gd name="connsiteX178" fmla="*/ 177800 w 4038600"/>
                <a:gd name="connsiteY178" fmla="*/ 1981200 h 3092450"/>
                <a:gd name="connsiteX179" fmla="*/ 171450 w 4038600"/>
                <a:gd name="connsiteY179" fmla="*/ 1955800 h 3092450"/>
                <a:gd name="connsiteX180" fmla="*/ 165100 w 4038600"/>
                <a:gd name="connsiteY180" fmla="*/ 1911350 h 3092450"/>
                <a:gd name="connsiteX181" fmla="*/ 158750 w 4038600"/>
                <a:gd name="connsiteY181" fmla="*/ 1879600 h 3092450"/>
                <a:gd name="connsiteX182" fmla="*/ 152400 w 4038600"/>
                <a:gd name="connsiteY182" fmla="*/ 1841500 h 3092450"/>
                <a:gd name="connsiteX183" fmla="*/ 146050 w 4038600"/>
                <a:gd name="connsiteY183" fmla="*/ 1816100 h 3092450"/>
                <a:gd name="connsiteX184" fmla="*/ 139700 w 4038600"/>
                <a:gd name="connsiteY184" fmla="*/ 1771650 h 3092450"/>
                <a:gd name="connsiteX185" fmla="*/ 133350 w 4038600"/>
                <a:gd name="connsiteY185" fmla="*/ 1733550 h 3092450"/>
                <a:gd name="connsiteX186" fmla="*/ 120650 w 4038600"/>
                <a:gd name="connsiteY186" fmla="*/ 1670050 h 3092450"/>
                <a:gd name="connsiteX187" fmla="*/ 127000 w 4038600"/>
                <a:gd name="connsiteY187" fmla="*/ 1454150 h 3092450"/>
                <a:gd name="connsiteX188" fmla="*/ 133350 w 4038600"/>
                <a:gd name="connsiteY188" fmla="*/ 1358900 h 3092450"/>
                <a:gd name="connsiteX189" fmla="*/ 120650 w 4038600"/>
                <a:gd name="connsiteY189" fmla="*/ 1155700 h 3092450"/>
                <a:gd name="connsiteX190" fmla="*/ 114300 w 4038600"/>
                <a:gd name="connsiteY190" fmla="*/ 1098550 h 3092450"/>
                <a:gd name="connsiteX191" fmla="*/ 107950 w 4038600"/>
                <a:gd name="connsiteY191" fmla="*/ 1079500 h 3092450"/>
                <a:gd name="connsiteX192" fmla="*/ 95250 w 4038600"/>
                <a:gd name="connsiteY192" fmla="*/ 1022350 h 3092450"/>
                <a:gd name="connsiteX193" fmla="*/ 88900 w 4038600"/>
                <a:gd name="connsiteY193" fmla="*/ 939800 h 3092450"/>
                <a:gd name="connsiteX194" fmla="*/ 82550 w 4038600"/>
                <a:gd name="connsiteY194" fmla="*/ 920750 h 3092450"/>
                <a:gd name="connsiteX195" fmla="*/ 76200 w 4038600"/>
                <a:gd name="connsiteY195" fmla="*/ 838200 h 3092450"/>
                <a:gd name="connsiteX196" fmla="*/ 63500 w 4038600"/>
                <a:gd name="connsiteY196" fmla="*/ 774700 h 3092450"/>
                <a:gd name="connsiteX197" fmla="*/ 50800 w 4038600"/>
                <a:gd name="connsiteY197" fmla="*/ 711200 h 3092450"/>
                <a:gd name="connsiteX198" fmla="*/ 44450 w 4038600"/>
                <a:gd name="connsiteY198" fmla="*/ 635000 h 3092450"/>
                <a:gd name="connsiteX199" fmla="*/ 38100 w 4038600"/>
                <a:gd name="connsiteY199" fmla="*/ 615950 h 3092450"/>
                <a:gd name="connsiteX200" fmla="*/ 25400 w 4038600"/>
                <a:gd name="connsiteY200" fmla="*/ 539750 h 3092450"/>
                <a:gd name="connsiteX201" fmla="*/ 19050 w 4038600"/>
                <a:gd name="connsiteY201" fmla="*/ 508000 h 3092450"/>
                <a:gd name="connsiteX202" fmla="*/ 12700 w 4038600"/>
                <a:gd name="connsiteY202" fmla="*/ 431800 h 3092450"/>
                <a:gd name="connsiteX203" fmla="*/ 6350 w 4038600"/>
                <a:gd name="connsiteY203" fmla="*/ 406400 h 3092450"/>
                <a:gd name="connsiteX204" fmla="*/ 0 w 4038600"/>
                <a:gd name="connsiteY204" fmla="*/ 355600 h 3092450"/>
                <a:gd name="connsiteX205" fmla="*/ 6350 w 4038600"/>
                <a:gd name="connsiteY205" fmla="*/ 101600 h 3092450"/>
                <a:gd name="connsiteX206" fmla="*/ 25400 w 4038600"/>
                <a:gd name="connsiteY206" fmla="*/ 19050 h 3092450"/>
                <a:gd name="connsiteX207" fmla="*/ 88900 w 4038600"/>
                <a:gd name="connsiteY207" fmla="*/ 12700 h 3092450"/>
                <a:gd name="connsiteX208" fmla="*/ 120650 w 4038600"/>
                <a:gd name="connsiteY208" fmla="*/ 6350 h 3092450"/>
                <a:gd name="connsiteX209" fmla="*/ 260350 w 4038600"/>
                <a:gd name="connsiteY209" fmla="*/ 0 h 3092450"/>
                <a:gd name="connsiteX210" fmla="*/ 482600 w 4038600"/>
                <a:gd name="connsiteY210" fmla="*/ 12700 h 3092450"/>
                <a:gd name="connsiteX211" fmla="*/ 609600 w 4038600"/>
                <a:gd name="connsiteY211" fmla="*/ 19050 h 3092450"/>
                <a:gd name="connsiteX212" fmla="*/ 1327150 w 4038600"/>
                <a:gd name="connsiteY212" fmla="*/ 12700 h 309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</a:cxnLst>
              <a:rect l="l" t="t" r="r" b="b"/>
              <a:pathLst>
                <a:path w="4038600" h="3092450">
                  <a:moveTo>
                    <a:pt x="1327150" y="12700"/>
                  </a:moveTo>
                  <a:cubicBezTo>
                    <a:pt x="1325033" y="48683"/>
                    <a:pt x="1325898" y="84967"/>
                    <a:pt x="1320800" y="120650"/>
                  </a:cubicBezTo>
                  <a:cubicBezTo>
                    <a:pt x="1319461" y="130021"/>
                    <a:pt x="1310083" y="136794"/>
                    <a:pt x="1308100" y="146050"/>
                  </a:cubicBezTo>
                  <a:cubicBezTo>
                    <a:pt x="1303643" y="166850"/>
                    <a:pt x="1304985" y="188525"/>
                    <a:pt x="1301750" y="209550"/>
                  </a:cubicBezTo>
                  <a:cubicBezTo>
                    <a:pt x="1300732" y="216166"/>
                    <a:pt x="1296852" y="222066"/>
                    <a:pt x="1295400" y="228600"/>
                  </a:cubicBezTo>
                  <a:cubicBezTo>
                    <a:pt x="1279193" y="301533"/>
                    <a:pt x="1297882" y="236433"/>
                    <a:pt x="1282700" y="292100"/>
                  </a:cubicBezTo>
                  <a:cubicBezTo>
                    <a:pt x="1280803" y="299057"/>
                    <a:pt x="1266261" y="347587"/>
                    <a:pt x="1263650" y="361950"/>
                  </a:cubicBezTo>
                  <a:cubicBezTo>
                    <a:pt x="1251451" y="429045"/>
                    <a:pt x="1263226" y="383121"/>
                    <a:pt x="1250950" y="444500"/>
                  </a:cubicBezTo>
                  <a:cubicBezTo>
                    <a:pt x="1249238" y="453058"/>
                    <a:pt x="1246035" y="461292"/>
                    <a:pt x="1244600" y="469900"/>
                  </a:cubicBezTo>
                  <a:cubicBezTo>
                    <a:pt x="1232894" y="540136"/>
                    <a:pt x="1243892" y="498842"/>
                    <a:pt x="1231900" y="558800"/>
                  </a:cubicBezTo>
                  <a:cubicBezTo>
                    <a:pt x="1230188" y="567358"/>
                    <a:pt x="1227443" y="575681"/>
                    <a:pt x="1225550" y="584200"/>
                  </a:cubicBezTo>
                  <a:cubicBezTo>
                    <a:pt x="1223209" y="594736"/>
                    <a:pt x="1222040" y="605537"/>
                    <a:pt x="1219200" y="615950"/>
                  </a:cubicBezTo>
                  <a:cubicBezTo>
                    <a:pt x="1215678" y="628865"/>
                    <a:pt x="1210733" y="641350"/>
                    <a:pt x="1206500" y="654050"/>
                  </a:cubicBezTo>
                  <a:cubicBezTo>
                    <a:pt x="1204383" y="673100"/>
                    <a:pt x="1202157" y="692138"/>
                    <a:pt x="1200150" y="711200"/>
                  </a:cubicBezTo>
                  <a:cubicBezTo>
                    <a:pt x="1197923" y="732355"/>
                    <a:pt x="1196149" y="753558"/>
                    <a:pt x="1193800" y="774700"/>
                  </a:cubicBezTo>
                  <a:cubicBezTo>
                    <a:pt x="1191915" y="791661"/>
                    <a:pt x="1191026" y="808814"/>
                    <a:pt x="1187450" y="825500"/>
                  </a:cubicBezTo>
                  <a:cubicBezTo>
                    <a:pt x="1184645" y="838590"/>
                    <a:pt x="1177997" y="850613"/>
                    <a:pt x="1174750" y="863600"/>
                  </a:cubicBezTo>
                  <a:cubicBezTo>
                    <a:pt x="1169515" y="884541"/>
                    <a:pt x="1166283" y="905933"/>
                    <a:pt x="1162050" y="927100"/>
                  </a:cubicBezTo>
                  <a:cubicBezTo>
                    <a:pt x="1164167" y="1134533"/>
                    <a:pt x="1164293" y="1341997"/>
                    <a:pt x="1168400" y="1549400"/>
                  </a:cubicBezTo>
                  <a:cubicBezTo>
                    <a:pt x="1168533" y="1556092"/>
                    <a:pt x="1173553" y="1561864"/>
                    <a:pt x="1174750" y="1568450"/>
                  </a:cubicBezTo>
                  <a:cubicBezTo>
                    <a:pt x="1183604" y="1617148"/>
                    <a:pt x="1176234" y="1608198"/>
                    <a:pt x="1187450" y="1644650"/>
                  </a:cubicBezTo>
                  <a:cubicBezTo>
                    <a:pt x="1193355" y="1663842"/>
                    <a:pt x="1193956" y="1686120"/>
                    <a:pt x="1206500" y="1701800"/>
                  </a:cubicBezTo>
                  <a:cubicBezTo>
                    <a:pt x="1214967" y="1712383"/>
                    <a:pt x="1223768" y="1722707"/>
                    <a:pt x="1231900" y="1733550"/>
                  </a:cubicBezTo>
                  <a:cubicBezTo>
                    <a:pt x="1236479" y="1739655"/>
                    <a:pt x="1241187" y="1745774"/>
                    <a:pt x="1244600" y="1752600"/>
                  </a:cubicBezTo>
                  <a:cubicBezTo>
                    <a:pt x="1247593" y="1758587"/>
                    <a:pt x="1245099" y="1768399"/>
                    <a:pt x="1250950" y="1771650"/>
                  </a:cubicBezTo>
                  <a:cubicBezTo>
                    <a:pt x="1267908" y="1781071"/>
                    <a:pt x="1325941" y="1787806"/>
                    <a:pt x="1346200" y="1790700"/>
                  </a:cubicBezTo>
                  <a:cubicBezTo>
                    <a:pt x="1420283" y="1784350"/>
                    <a:pt x="1496315" y="1789684"/>
                    <a:pt x="1568450" y="1771650"/>
                  </a:cubicBezTo>
                  <a:cubicBezTo>
                    <a:pt x="1656470" y="1749645"/>
                    <a:pt x="1520800" y="1783135"/>
                    <a:pt x="1625600" y="1758950"/>
                  </a:cubicBezTo>
                  <a:cubicBezTo>
                    <a:pt x="1642607" y="1755025"/>
                    <a:pt x="1659841" y="1751770"/>
                    <a:pt x="1676400" y="1746250"/>
                  </a:cubicBezTo>
                  <a:cubicBezTo>
                    <a:pt x="1682750" y="1744133"/>
                    <a:pt x="1688886" y="1741213"/>
                    <a:pt x="1695450" y="1739900"/>
                  </a:cubicBezTo>
                  <a:cubicBezTo>
                    <a:pt x="1710126" y="1736965"/>
                    <a:pt x="1725083" y="1735667"/>
                    <a:pt x="1739900" y="1733550"/>
                  </a:cubicBezTo>
                  <a:cubicBezTo>
                    <a:pt x="1756833" y="1727200"/>
                    <a:pt x="1773226" y="1719160"/>
                    <a:pt x="1790700" y="1714500"/>
                  </a:cubicBezTo>
                  <a:cubicBezTo>
                    <a:pt x="1805162" y="1710644"/>
                    <a:pt x="1820474" y="1711085"/>
                    <a:pt x="1835150" y="1708150"/>
                  </a:cubicBezTo>
                  <a:cubicBezTo>
                    <a:pt x="1841714" y="1706837"/>
                    <a:pt x="1847666" y="1703252"/>
                    <a:pt x="1854200" y="1701800"/>
                  </a:cubicBezTo>
                  <a:cubicBezTo>
                    <a:pt x="1866769" y="1699007"/>
                    <a:pt x="1879600" y="1697567"/>
                    <a:pt x="1892300" y="1695450"/>
                  </a:cubicBezTo>
                  <a:cubicBezTo>
                    <a:pt x="1944470" y="1669365"/>
                    <a:pt x="1887795" y="1696206"/>
                    <a:pt x="1955800" y="1670050"/>
                  </a:cubicBezTo>
                  <a:cubicBezTo>
                    <a:pt x="1970846" y="1664263"/>
                    <a:pt x="1985069" y="1656422"/>
                    <a:pt x="2000250" y="1651000"/>
                  </a:cubicBezTo>
                  <a:cubicBezTo>
                    <a:pt x="2015435" y="1645577"/>
                    <a:pt x="2066687" y="1633656"/>
                    <a:pt x="2082800" y="1625600"/>
                  </a:cubicBezTo>
                  <a:cubicBezTo>
                    <a:pt x="2091267" y="1621367"/>
                    <a:pt x="2099337" y="1616224"/>
                    <a:pt x="2108200" y="1612900"/>
                  </a:cubicBezTo>
                  <a:cubicBezTo>
                    <a:pt x="2127744" y="1605571"/>
                    <a:pt x="2145234" y="1606235"/>
                    <a:pt x="2165350" y="1600200"/>
                  </a:cubicBezTo>
                  <a:cubicBezTo>
                    <a:pt x="2208212" y="1587341"/>
                    <a:pt x="2184975" y="1589810"/>
                    <a:pt x="2222500" y="1574800"/>
                  </a:cubicBezTo>
                  <a:cubicBezTo>
                    <a:pt x="2234929" y="1569828"/>
                    <a:pt x="2247613" y="1565347"/>
                    <a:pt x="2260600" y="1562100"/>
                  </a:cubicBezTo>
                  <a:cubicBezTo>
                    <a:pt x="2273489" y="1558878"/>
                    <a:pt x="2292296" y="1554866"/>
                    <a:pt x="2305050" y="1549400"/>
                  </a:cubicBezTo>
                  <a:cubicBezTo>
                    <a:pt x="2313751" y="1545671"/>
                    <a:pt x="2321749" y="1540429"/>
                    <a:pt x="2330450" y="1536700"/>
                  </a:cubicBezTo>
                  <a:cubicBezTo>
                    <a:pt x="2336602" y="1534063"/>
                    <a:pt x="2343348" y="1532987"/>
                    <a:pt x="2349500" y="1530350"/>
                  </a:cubicBezTo>
                  <a:cubicBezTo>
                    <a:pt x="2358201" y="1526621"/>
                    <a:pt x="2366037" y="1520974"/>
                    <a:pt x="2374900" y="1517650"/>
                  </a:cubicBezTo>
                  <a:cubicBezTo>
                    <a:pt x="2383072" y="1514586"/>
                    <a:pt x="2391833" y="1513417"/>
                    <a:pt x="2400300" y="1511300"/>
                  </a:cubicBezTo>
                  <a:cubicBezTo>
                    <a:pt x="2421571" y="1495347"/>
                    <a:pt x="2432955" y="1485448"/>
                    <a:pt x="2457450" y="1473200"/>
                  </a:cubicBezTo>
                  <a:cubicBezTo>
                    <a:pt x="2463437" y="1470207"/>
                    <a:pt x="2470513" y="1469843"/>
                    <a:pt x="2476500" y="1466850"/>
                  </a:cubicBezTo>
                  <a:cubicBezTo>
                    <a:pt x="2483326" y="1463437"/>
                    <a:pt x="2488924" y="1457936"/>
                    <a:pt x="2495550" y="1454150"/>
                  </a:cubicBezTo>
                  <a:cubicBezTo>
                    <a:pt x="2503769" y="1449454"/>
                    <a:pt x="2513074" y="1446701"/>
                    <a:pt x="2520950" y="1441450"/>
                  </a:cubicBezTo>
                  <a:cubicBezTo>
                    <a:pt x="2532227" y="1433932"/>
                    <a:pt x="2541207" y="1423233"/>
                    <a:pt x="2552700" y="1416050"/>
                  </a:cubicBezTo>
                  <a:cubicBezTo>
                    <a:pt x="2558773" y="1412254"/>
                    <a:pt x="2592971" y="1404395"/>
                    <a:pt x="2597150" y="1403350"/>
                  </a:cubicBezTo>
                  <a:cubicBezTo>
                    <a:pt x="2635937" y="1364563"/>
                    <a:pt x="2611840" y="1383305"/>
                    <a:pt x="2673350" y="1352550"/>
                  </a:cubicBezTo>
                  <a:cubicBezTo>
                    <a:pt x="2681817" y="1348317"/>
                    <a:pt x="2689770" y="1342843"/>
                    <a:pt x="2698750" y="1339850"/>
                  </a:cubicBezTo>
                  <a:lnTo>
                    <a:pt x="2736850" y="1327150"/>
                  </a:lnTo>
                  <a:cubicBezTo>
                    <a:pt x="2759997" y="1292429"/>
                    <a:pt x="2736279" y="1321181"/>
                    <a:pt x="2774950" y="1295400"/>
                  </a:cubicBezTo>
                  <a:cubicBezTo>
                    <a:pt x="2792562" y="1283659"/>
                    <a:pt x="2806097" y="1265161"/>
                    <a:pt x="2825750" y="1257300"/>
                  </a:cubicBezTo>
                  <a:cubicBezTo>
                    <a:pt x="2836333" y="1253067"/>
                    <a:pt x="2847305" y="1249698"/>
                    <a:pt x="2857500" y="1244600"/>
                  </a:cubicBezTo>
                  <a:cubicBezTo>
                    <a:pt x="2864326" y="1241187"/>
                    <a:pt x="2869724" y="1235313"/>
                    <a:pt x="2876550" y="1231900"/>
                  </a:cubicBezTo>
                  <a:cubicBezTo>
                    <a:pt x="2886745" y="1226802"/>
                    <a:pt x="2898105" y="1224298"/>
                    <a:pt x="2908300" y="1219200"/>
                  </a:cubicBezTo>
                  <a:cubicBezTo>
                    <a:pt x="2915126" y="1215787"/>
                    <a:pt x="2920650" y="1210154"/>
                    <a:pt x="2927350" y="1206500"/>
                  </a:cubicBezTo>
                  <a:cubicBezTo>
                    <a:pt x="2943970" y="1197434"/>
                    <a:pt x="2962398" y="1191602"/>
                    <a:pt x="2978150" y="1181100"/>
                  </a:cubicBezTo>
                  <a:cubicBezTo>
                    <a:pt x="3002769" y="1164687"/>
                    <a:pt x="2989960" y="1170813"/>
                    <a:pt x="3016250" y="1162050"/>
                  </a:cubicBezTo>
                  <a:cubicBezTo>
                    <a:pt x="3027693" y="1150607"/>
                    <a:pt x="3038879" y="1136931"/>
                    <a:pt x="3054350" y="1130300"/>
                  </a:cubicBezTo>
                  <a:cubicBezTo>
                    <a:pt x="3062372" y="1126862"/>
                    <a:pt x="3071283" y="1126067"/>
                    <a:pt x="3079750" y="1123950"/>
                  </a:cubicBezTo>
                  <a:cubicBezTo>
                    <a:pt x="3088217" y="1117600"/>
                    <a:pt x="3096344" y="1110771"/>
                    <a:pt x="3105150" y="1104900"/>
                  </a:cubicBezTo>
                  <a:cubicBezTo>
                    <a:pt x="3115419" y="1098054"/>
                    <a:pt x="3126434" y="1092391"/>
                    <a:pt x="3136900" y="1085850"/>
                  </a:cubicBezTo>
                  <a:cubicBezTo>
                    <a:pt x="3143372" y="1081805"/>
                    <a:pt x="3149600" y="1077383"/>
                    <a:pt x="3155950" y="1073150"/>
                  </a:cubicBezTo>
                  <a:cubicBezTo>
                    <a:pt x="3183421" y="1031944"/>
                    <a:pt x="3149891" y="1072984"/>
                    <a:pt x="3194050" y="1047750"/>
                  </a:cubicBezTo>
                  <a:cubicBezTo>
                    <a:pt x="3201847" y="1043295"/>
                    <a:pt x="3206201" y="1034449"/>
                    <a:pt x="3213100" y="1028700"/>
                  </a:cubicBezTo>
                  <a:cubicBezTo>
                    <a:pt x="3218963" y="1023814"/>
                    <a:pt x="3226754" y="1021396"/>
                    <a:pt x="3232150" y="1016000"/>
                  </a:cubicBezTo>
                  <a:cubicBezTo>
                    <a:pt x="3239634" y="1008516"/>
                    <a:pt x="3242588" y="996751"/>
                    <a:pt x="3251200" y="990600"/>
                  </a:cubicBezTo>
                  <a:cubicBezTo>
                    <a:pt x="3258302" y="985527"/>
                    <a:pt x="3268133" y="986367"/>
                    <a:pt x="3276600" y="984250"/>
                  </a:cubicBezTo>
                  <a:cubicBezTo>
                    <a:pt x="3282950" y="977900"/>
                    <a:pt x="3288178" y="970181"/>
                    <a:pt x="3295650" y="965200"/>
                  </a:cubicBezTo>
                  <a:cubicBezTo>
                    <a:pt x="3301219" y="961487"/>
                    <a:pt x="3308888" y="962171"/>
                    <a:pt x="3314700" y="958850"/>
                  </a:cubicBezTo>
                  <a:cubicBezTo>
                    <a:pt x="3323889" y="953599"/>
                    <a:pt x="3332065" y="946688"/>
                    <a:pt x="3340100" y="939800"/>
                  </a:cubicBezTo>
                  <a:cubicBezTo>
                    <a:pt x="3346918" y="933956"/>
                    <a:pt x="3352200" y="926437"/>
                    <a:pt x="3359150" y="920750"/>
                  </a:cubicBezTo>
                  <a:cubicBezTo>
                    <a:pt x="3375532" y="907346"/>
                    <a:pt x="3393017" y="895350"/>
                    <a:pt x="3409950" y="882650"/>
                  </a:cubicBezTo>
                  <a:cubicBezTo>
                    <a:pt x="3418417" y="876300"/>
                    <a:pt x="3425884" y="868333"/>
                    <a:pt x="3435350" y="863600"/>
                  </a:cubicBezTo>
                  <a:cubicBezTo>
                    <a:pt x="3443817" y="859367"/>
                    <a:pt x="3452633" y="855770"/>
                    <a:pt x="3460750" y="850900"/>
                  </a:cubicBezTo>
                  <a:cubicBezTo>
                    <a:pt x="3515337" y="818148"/>
                    <a:pt x="3479582" y="831923"/>
                    <a:pt x="3517900" y="819150"/>
                  </a:cubicBezTo>
                  <a:cubicBezTo>
                    <a:pt x="3554405" y="770476"/>
                    <a:pt x="3518859" y="812001"/>
                    <a:pt x="3556000" y="781050"/>
                  </a:cubicBezTo>
                  <a:cubicBezTo>
                    <a:pt x="3562899" y="775301"/>
                    <a:pt x="3567435" y="766760"/>
                    <a:pt x="3575050" y="762000"/>
                  </a:cubicBezTo>
                  <a:cubicBezTo>
                    <a:pt x="3584716" y="755959"/>
                    <a:pt x="3596836" y="754836"/>
                    <a:pt x="3606800" y="749300"/>
                  </a:cubicBezTo>
                  <a:cubicBezTo>
                    <a:pt x="3616051" y="744160"/>
                    <a:pt x="3623011" y="735501"/>
                    <a:pt x="3632200" y="730250"/>
                  </a:cubicBezTo>
                  <a:cubicBezTo>
                    <a:pt x="3638012" y="726929"/>
                    <a:pt x="3645263" y="726893"/>
                    <a:pt x="3651250" y="723900"/>
                  </a:cubicBezTo>
                  <a:cubicBezTo>
                    <a:pt x="3658076" y="720487"/>
                    <a:pt x="3663950" y="715433"/>
                    <a:pt x="3670300" y="711200"/>
                  </a:cubicBezTo>
                  <a:cubicBezTo>
                    <a:pt x="3687413" y="685530"/>
                    <a:pt x="3697218" y="666244"/>
                    <a:pt x="3733800" y="654050"/>
                  </a:cubicBezTo>
                  <a:cubicBezTo>
                    <a:pt x="3740150" y="651933"/>
                    <a:pt x="3746863" y="650693"/>
                    <a:pt x="3752850" y="647700"/>
                  </a:cubicBezTo>
                  <a:cubicBezTo>
                    <a:pt x="3759676" y="644287"/>
                    <a:pt x="3766037" y="639886"/>
                    <a:pt x="3771900" y="635000"/>
                  </a:cubicBezTo>
                  <a:cubicBezTo>
                    <a:pt x="3778799" y="629251"/>
                    <a:pt x="3783100" y="620311"/>
                    <a:pt x="3790950" y="615950"/>
                  </a:cubicBezTo>
                  <a:cubicBezTo>
                    <a:pt x="3802652" y="609449"/>
                    <a:pt x="3817911" y="610676"/>
                    <a:pt x="3829050" y="603250"/>
                  </a:cubicBezTo>
                  <a:cubicBezTo>
                    <a:pt x="3841750" y="594783"/>
                    <a:pt x="3852670" y="582677"/>
                    <a:pt x="3867150" y="577850"/>
                  </a:cubicBezTo>
                  <a:cubicBezTo>
                    <a:pt x="3895180" y="568507"/>
                    <a:pt x="3880213" y="574493"/>
                    <a:pt x="3911600" y="558800"/>
                  </a:cubicBezTo>
                  <a:cubicBezTo>
                    <a:pt x="3915833" y="552450"/>
                    <a:pt x="3917828" y="543795"/>
                    <a:pt x="3924300" y="539750"/>
                  </a:cubicBezTo>
                  <a:cubicBezTo>
                    <a:pt x="3935652" y="532655"/>
                    <a:pt x="3951261" y="534476"/>
                    <a:pt x="3962400" y="527050"/>
                  </a:cubicBezTo>
                  <a:cubicBezTo>
                    <a:pt x="3975100" y="518583"/>
                    <a:pt x="3986020" y="506477"/>
                    <a:pt x="4000500" y="501650"/>
                  </a:cubicBezTo>
                  <a:lnTo>
                    <a:pt x="4038600" y="488950"/>
                  </a:lnTo>
                  <a:cubicBezTo>
                    <a:pt x="4036483" y="503767"/>
                    <a:pt x="4034106" y="518548"/>
                    <a:pt x="4032250" y="533400"/>
                  </a:cubicBezTo>
                  <a:cubicBezTo>
                    <a:pt x="4028319" y="564844"/>
                    <a:pt x="4026471" y="597507"/>
                    <a:pt x="4019550" y="628650"/>
                  </a:cubicBezTo>
                  <a:cubicBezTo>
                    <a:pt x="4018098" y="635184"/>
                    <a:pt x="4015317" y="641350"/>
                    <a:pt x="4013200" y="647700"/>
                  </a:cubicBezTo>
                  <a:cubicBezTo>
                    <a:pt x="4015317" y="694267"/>
                    <a:pt x="4016642" y="740876"/>
                    <a:pt x="4019550" y="787400"/>
                  </a:cubicBezTo>
                  <a:cubicBezTo>
                    <a:pt x="4020877" y="808631"/>
                    <a:pt x="4022403" y="829917"/>
                    <a:pt x="4025900" y="850900"/>
                  </a:cubicBezTo>
                  <a:cubicBezTo>
                    <a:pt x="4028769" y="868117"/>
                    <a:pt x="4038600" y="901700"/>
                    <a:pt x="4038600" y="901700"/>
                  </a:cubicBezTo>
                  <a:cubicBezTo>
                    <a:pt x="4034367" y="1039283"/>
                    <a:pt x="4025900" y="1176802"/>
                    <a:pt x="4025900" y="1314450"/>
                  </a:cubicBezTo>
                  <a:cubicBezTo>
                    <a:pt x="4025900" y="1727222"/>
                    <a:pt x="4038600" y="2139928"/>
                    <a:pt x="4038600" y="2552700"/>
                  </a:cubicBezTo>
                  <a:cubicBezTo>
                    <a:pt x="4038600" y="2564342"/>
                    <a:pt x="4015317" y="2581275"/>
                    <a:pt x="4006850" y="2584450"/>
                  </a:cubicBezTo>
                  <a:cubicBezTo>
                    <a:pt x="3977867" y="2595319"/>
                    <a:pt x="3979552" y="2585399"/>
                    <a:pt x="3956050" y="2597150"/>
                  </a:cubicBezTo>
                  <a:cubicBezTo>
                    <a:pt x="3911406" y="2619472"/>
                    <a:pt x="3969634" y="2604411"/>
                    <a:pt x="3898900" y="2616200"/>
                  </a:cubicBezTo>
                  <a:cubicBezTo>
                    <a:pt x="3815579" y="2678691"/>
                    <a:pt x="3916786" y="2606969"/>
                    <a:pt x="3854450" y="2641600"/>
                  </a:cubicBezTo>
                  <a:cubicBezTo>
                    <a:pt x="3841107" y="2649013"/>
                    <a:pt x="3831317" y="2664007"/>
                    <a:pt x="3816350" y="2667000"/>
                  </a:cubicBezTo>
                  <a:cubicBezTo>
                    <a:pt x="3798223" y="2670625"/>
                    <a:pt x="3777135" y="2674319"/>
                    <a:pt x="3759200" y="2679700"/>
                  </a:cubicBezTo>
                  <a:cubicBezTo>
                    <a:pt x="3746378" y="2683547"/>
                    <a:pt x="3734087" y="2689153"/>
                    <a:pt x="3721100" y="2692400"/>
                  </a:cubicBezTo>
                  <a:cubicBezTo>
                    <a:pt x="3712633" y="2694517"/>
                    <a:pt x="3704059" y="2696242"/>
                    <a:pt x="3695700" y="2698750"/>
                  </a:cubicBezTo>
                  <a:cubicBezTo>
                    <a:pt x="3677482" y="2704215"/>
                    <a:pt x="3652228" y="2714719"/>
                    <a:pt x="3632200" y="2717800"/>
                  </a:cubicBezTo>
                  <a:cubicBezTo>
                    <a:pt x="3613256" y="2720715"/>
                    <a:pt x="3594100" y="2722033"/>
                    <a:pt x="3575050" y="2724150"/>
                  </a:cubicBezTo>
                  <a:cubicBezTo>
                    <a:pt x="3499523" y="2743032"/>
                    <a:pt x="3541644" y="2738300"/>
                    <a:pt x="3448050" y="2730500"/>
                  </a:cubicBezTo>
                  <a:lnTo>
                    <a:pt x="2940050" y="2743200"/>
                  </a:lnTo>
                  <a:cubicBezTo>
                    <a:pt x="2933361" y="2743442"/>
                    <a:pt x="2927550" y="2748171"/>
                    <a:pt x="2921000" y="2749550"/>
                  </a:cubicBezTo>
                  <a:cubicBezTo>
                    <a:pt x="2887282" y="2756648"/>
                    <a:pt x="2852974" y="2760852"/>
                    <a:pt x="2819400" y="2768600"/>
                  </a:cubicBezTo>
                  <a:cubicBezTo>
                    <a:pt x="2797867" y="2773569"/>
                    <a:pt x="2777411" y="2782589"/>
                    <a:pt x="2755900" y="2787650"/>
                  </a:cubicBezTo>
                  <a:cubicBezTo>
                    <a:pt x="2741331" y="2791078"/>
                    <a:pt x="2726176" y="2791323"/>
                    <a:pt x="2711450" y="2794000"/>
                  </a:cubicBezTo>
                  <a:cubicBezTo>
                    <a:pt x="2679593" y="2799792"/>
                    <a:pt x="2647698" y="2805550"/>
                    <a:pt x="2616200" y="2813050"/>
                  </a:cubicBezTo>
                  <a:cubicBezTo>
                    <a:pt x="2603177" y="2816151"/>
                    <a:pt x="2591352" y="2823857"/>
                    <a:pt x="2578100" y="2825750"/>
                  </a:cubicBezTo>
                  <a:cubicBezTo>
                    <a:pt x="2514675" y="2834811"/>
                    <a:pt x="2548526" y="2830447"/>
                    <a:pt x="2476500" y="2838450"/>
                  </a:cubicBezTo>
                  <a:cubicBezTo>
                    <a:pt x="2430960" y="2868810"/>
                    <a:pt x="2471956" y="2846010"/>
                    <a:pt x="2368550" y="2857500"/>
                  </a:cubicBezTo>
                  <a:cubicBezTo>
                    <a:pt x="2359876" y="2858464"/>
                    <a:pt x="2351736" y="2862289"/>
                    <a:pt x="2343150" y="2863850"/>
                  </a:cubicBezTo>
                  <a:cubicBezTo>
                    <a:pt x="2328424" y="2866527"/>
                    <a:pt x="2313615" y="2868957"/>
                    <a:pt x="2298700" y="2870200"/>
                  </a:cubicBezTo>
                  <a:cubicBezTo>
                    <a:pt x="2184119" y="2879748"/>
                    <a:pt x="2062290" y="2879009"/>
                    <a:pt x="1949450" y="2882900"/>
                  </a:cubicBezTo>
                  <a:cubicBezTo>
                    <a:pt x="1836315" y="2886801"/>
                    <a:pt x="1847005" y="2886795"/>
                    <a:pt x="1758950" y="2895600"/>
                  </a:cubicBezTo>
                  <a:cubicBezTo>
                    <a:pt x="1730934" y="2902604"/>
                    <a:pt x="1705586" y="2909178"/>
                    <a:pt x="1676400" y="2914650"/>
                  </a:cubicBezTo>
                  <a:cubicBezTo>
                    <a:pt x="1661689" y="2917408"/>
                    <a:pt x="1646767" y="2918883"/>
                    <a:pt x="1631950" y="2921000"/>
                  </a:cubicBezTo>
                  <a:cubicBezTo>
                    <a:pt x="1619250" y="2925233"/>
                    <a:pt x="1607171" y="2932368"/>
                    <a:pt x="1593850" y="2933700"/>
                  </a:cubicBezTo>
                  <a:lnTo>
                    <a:pt x="1530350" y="2940050"/>
                  </a:lnTo>
                  <a:cubicBezTo>
                    <a:pt x="1513389" y="2941935"/>
                    <a:pt x="1496498" y="2944406"/>
                    <a:pt x="1479550" y="2946400"/>
                  </a:cubicBezTo>
                  <a:lnTo>
                    <a:pt x="1422400" y="2952750"/>
                  </a:lnTo>
                  <a:cubicBezTo>
                    <a:pt x="1297908" y="2983873"/>
                    <a:pt x="1427808" y="2952254"/>
                    <a:pt x="1339850" y="2971800"/>
                  </a:cubicBezTo>
                  <a:cubicBezTo>
                    <a:pt x="1331331" y="2973693"/>
                    <a:pt x="1323008" y="2976438"/>
                    <a:pt x="1314450" y="2978150"/>
                  </a:cubicBezTo>
                  <a:cubicBezTo>
                    <a:pt x="1301825" y="2980675"/>
                    <a:pt x="1288975" y="2981975"/>
                    <a:pt x="1276350" y="2984500"/>
                  </a:cubicBezTo>
                  <a:cubicBezTo>
                    <a:pt x="1229737" y="2993823"/>
                    <a:pt x="1271068" y="2990743"/>
                    <a:pt x="1206500" y="2997200"/>
                  </a:cubicBezTo>
                  <a:cubicBezTo>
                    <a:pt x="1143575" y="3003492"/>
                    <a:pt x="1064278" y="3006691"/>
                    <a:pt x="1003300" y="3009900"/>
                  </a:cubicBezTo>
                  <a:cubicBezTo>
                    <a:pt x="988483" y="3012017"/>
                    <a:pt x="973761" y="3014953"/>
                    <a:pt x="958850" y="3016250"/>
                  </a:cubicBezTo>
                  <a:cubicBezTo>
                    <a:pt x="925045" y="3019190"/>
                    <a:pt x="890921" y="3018391"/>
                    <a:pt x="857250" y="3022600"/>
                  </a:cubicBezTo>
                  <a:cubicBezTo>
                    <a:pt x="806450" y="3028950"/>
                    <a:pt x="819150" y="3035300"/>
                    <a:pt x="781050" y="3041650"/>
                  </a:cubicBezTo>
                  <a:cubicBezTo>
                    <a:pt x="767881" y="3043845"/>
                    <a:pt x="732706" y="3048666"/>
                    <a:pt x="717550" y="3054350"/>
                  </a:cubicBezTo>
                  <a:cubicBezTo>
                    <a:pt x="687150" y="3065750"/>
                    <a:pt x="700432" y="3067093"/>
                    <a:pt x="673100" y="3073400"/>
                  </a:cubicBezTo>
                  <a:cubicBezTo>
                    <a:pt x="652067" y="3078254"/>
                    <a:pt x="630541" y="3080865"/>
                    <a:pt x="609600" y="3086100"/>
                  </a:cubicBezTo>
                  <a:lnTo>
                    <a:pt x="584200" y="3092450"/>
                  </a:lnTo>
                  <a:cubicBezTo>
                    <a:pt x="575733" y="3090333"/>
                    <a:pt x="567159" y="3088608"/>
                    <a:pt x="558800" y="3086100"/>
                  </a:cubicBezTo>
                  <a:cubicBezTo>
                    <a:pt x="545978" y="3082253"/>
                    <a:pt x="520700" y="3073400"/>
                    <a:pt x="520700" y="3073400"/>
                  </a:cubicBezTo>
                  <a:cubicBezTo>
                    <a:pt x="514350" y="3062817"/>
                    <a:pt x="506663" y="3052928"/>
                    <a:pt x="501650" y="3041650"/>
                  </a:cubicBezTo>
                  <a:cubicBezTo>
                    <a:pt x="498106" y="3033675"/>
                    <a:pt x="497808" y="3024609"/>
                    <a:pt x="495300" y="3016250"/>
                  </a:cubicBezTo>
                  <a:cubicBezTo>
                    <a:pt x="491453" y="3003428"/>
                    <a:pt x="486833" y="2990850"/>
                    <a:pt x="482600" y="2978150"/>
                  </a:cubicBezTo>
                  <a:cubicBezTo>
                    <a:pt x="480483" y="2971800"/>
                    <a:pt x="480266" y="2964455"/>
                    <a:pt x="476250" y="2959100"/>
                  </a:cubicBezTo>
                  <a:lnTo>
                    <a:pt x="457200" y="2933700"/>
                  </a:lnTo>
                  <a:cubicBezTo>
                    <a:pt x="455083" y="2925233"/>
                    <a:pt x="453610" y="2916579"/>
                    <a:pt x="450850" y="2908300"/>
                  </a:cubicBezTo>
                  <a:cubicBezTo>
                    <a:pt x="445407" y="2891971"/>
                    <a:pt x="434302" y="2866640"/>
                    <a:pt x="425450" y="2851150"/>
                  </a:cubicBezTo>
                  <a:cubicBezTo>
                    <a:pt x="421664" y="2844524"/>
                    <a:pt x="416456" y="2838771"/>
                    <a:pt x="412750" y="2832100"/>
                  </a:cubicBezTo>
                  <a:cubicBezTo>
                    <a:pt x="375312" y="2764711"/>
                    <a:pt x="409625" y="2817888"/>
                    <a:pt x="381000" y="2774950"/>
                  </a:cubicBezTo>
                  <a:cubicBezTo>
                    <a:pt x="376767" y="2758017"/>
                    <a:pt x="373820" y="2740709"/>
                    <a:pt x="368300" y="2724150"/>
                  </a:cubicBezTo>
                  <a:cubicBezTo>
                    <a:pt x="366183" y="2717800"/>
                    <a:pt x="363402" y="2711634"/>
                    <a:pt x="361950" y="2705100"/>
                  </a:cubicBezTo>
                  <a:cubicBezTo>
                    <a:pt x="359157" y="2692531"/>
                    <a:pt x="358723" y="2679491"/>
                    <a:pt x="355600" y="2667000"/>
                  </a:cubicBezTo>
                  <a:cubicBezTo>
                    <a:pt x="352353" y="2654013"/>
                    <a:pt x="342900" y="2628900"/>
                    <a:pt x="342900" y="2628900"/>
                  </a:cubicBezTo>
                  <a:cubicBezTo>
                    <a:pt x="340783" y="2614083"/>
                    <a:pt x="339227" y="2599176"/>
                    <a:pt x="336550" y="2584450"/>
                  </a:cubicBezTo>
                  <a:cubicBezTo>
                    <a:pt x="334989" y="2575864"/>
                    <a:pt x="331635" y="2567658"/>
                    <a:pt x="330200" y="2559050"/>
                  </a:cubicBezTo>
                  <a:cubicBezTo>
                    <a:pt x="318494" y="2488814"/>
                    <a:pt x="329492" y="2530108"/>
                    <a:pt x="317500" y="2470150"/>
                  </a:cubicBezTo>
                  <a:cubicBezTo>
                    <a:pt x="315788" y="2461592"/>
                    <a:pt x="312711" y="2453336"/>
                    <a:pt x="311150" y="2444750"/>
                  </a:cubicBezTo>
                  <a:cubicBezTo>
                    <a:pt x="308473" y="2430024"/>
                    <a:pt x="308165" y="2414884"/>
                    <a:pt x="304800" y="2400300"/>
                  </a:cubicBezTo>
                  <a:cubicBezTo>
                    <a:pt x="301790" y="2387256"/>
                    <a:pt x="295947" y="2375022"/>
                    <a:pt x="292100" y="2362200"/>
                  </a:cubicBezTo>
                  <a:cubicBezTo>
                    <a:pt x="289592" y="2353841"/>
                    <a:pt x="288814" y="2344972"/>
                    <a:pt x="285750" y="2336800"/>
                  </a:cubicBezTo>
                  <a:cubicBezTo>
                    <a:pt x="282426" y="2327937"/>
                    <a:pt x="276566" y="2320189"/>
                    <a:pt x="273050" y="2311400"/>
                  </a:cubicBezTo>
                  <a:cubicBezTo>
                    <a:pt x="268078" y="2298971"/>
                    <a:pt x="264583" y="2286000"/>
                    <a:pt x="260350" y="2273300"/>
                  </a:cubicBezTo>
                  <a:lnTo>
                    <a:pt x="241300" y="2216150"/>
                  </a:lnTo>
                  <a:lnTo>
                    <a:pt x="222250" y="2159000"/>
                  </a:lnTo>
                  <a:cubicBezTo>
                    <a:pt x="220133" y="2152650"/>
                    <a:pt x="217213" y="2146514"/>
                    <a:pt x="215900" y="2139950"/>
                  </a:cubicBezTo>
                  <a:cubicBezTo>
                    <a:pt x="213783" y="2129367"/>
                    <a:pt x="212963" y="2118439"/>
                    <a:pt x="209550" y="2108200"/>
                  </a:cubicBezTo>
                  <a:cubicBezTo>
                    <a:pt x="191377" y="2053680"/>
                    <a:pt x="201597" y="2108138"/>
                    <a:pt x="190500" y="2063750"/>
                  </a:cubicBezTo>
                  <a:cubicBezTo>
                    <a:pt x="180789" y="2024905"/>
                    <a:pt x="185511" y="2027469"/>
                    <a:pt x="177800" y="1981200"/>
                  </a:cubicBezTo>
                  <a:cubicBezTo>
                    <a:pt x="176365" y="1972592"/>
                    <a:pt x="173011" y="1964386"/>
                    <a:pt x="171450" y="1955800"/>
                  </a:cubicBezTo>
                  <a:cubicBezTo>
                    <a:pt x="168773" y="1941074"/>
                    <a:pt x="167561" y="1926113"/>
                    <a:pt x="165100" y="1911350"/>
                  </a:cubicBezTo>
                  <a:cubicBezTo>
                    <a:pt x="163326" y="1900704"/>
                    <a:pt x="160681" y="1890219"/>
                    <a:pt x="158750" y="1879600"/>
                  </a:cubicBezTo>
                  <a:cubicBezTo>
                    <a:pt x="156447" y="1866932"/>
                    <a:pt x="154925" y="1854125"/>
                    <a:pt x="152400" y="1841500"/>
                  </a:cubicBezTo>
                  <a:cubicBezTo>
                    <a:pt x="150688" y="1832942"/>
                    <a:pt x="147611" y="1824686"/>
                    <a:pt x="146050" y="1816100"/>
                  </a:cubicBezTo>
                  <a:cubicBezTo>
                    <a:pt x="143373" y="1801374"/>
                    <a:pt x="141976" y="1786443"/>
                    <a:pt x="139700" y="1771650"/>
                  </a:cubicBezTo>
                  <a:cubicBezTo>
                    <a:pt x="137742" y="1758925"/>
                    <a:pt x="135723" y="1746205"/>
                    <a:pt x="133350" y="1733550"/>
                  </a:cubicBezTo>
                  <a:cubicBezTo>
                    <a:pt x="129372" y="1712334"/>
                    <a:pt x="120650" y="1670050"/>
                    <a:pt x="120650" y="1670050"/>
                  </a:cubicBezTo>
                  <a:cubicBezTo>
                    <a:pt x="122767" y="1598083"/>
                    <a:pt x="124064" y="1526088"/>
                    <a:pt x="127000" y="1454150"/>
                  </a:cubicBezTo>
                  <a:cubicBezTo>
                    <a:pt x="128298" y="1422356"/>
                    <a:pt x="133350" y="1390720"/>
                    <a:pt x="133350" y="1358900"/>
                  </a:cubicBezTo>
                  <a:cubicBezTo>
                    <a:pt x="133350" y="1199024"/>
                    <a:pt x="140403" y="1234713"/>
                    <a:pt x="120650" y="1155700"/>
                  </a:cubicBezTo>
                  <a:cubicBezTo>
                    <a:pt x="118533" y="1136650"/>
                    <a:pt x="117451" y="1117456"/>
                    <a:pt x="114300" y="1098550"/>
                  </a:cubicBezTo>
                  <a:cubicBezTo>
                    <a:pt x="113200" y="1091948"/>
                    <a:pt x="109402" y="1086034"/>
                    <a:pt x="107950" y="1079500"/>
                  </a:cubicBezTo>
                  <a:cubicBezTo>
                    <a:pt x="93049" y="1012446"/>
                    <a:pt x="109545" y="1065234"/>
                    <a:pt x="95250" y="1022350"/>
                  </a:cubicBezTo>
                  <a:cubicBezTo>
                    <a:pt x="93133" y="994833"/>
                    <a:pt x="92323" y="967185"/>
                    <a:pt x="88900" y="939800"/>
                  </a:cubicBezTo>
                  <a:cubicBezTo>
                    <a:pt x="88070" y="933158"/>
                    <a:pt x="83380" y="927392"/>
                    <a:pt x="82550" y="920750"/>
                  </a:cubicBezTo>
                  <a:cubicBezTo>
                    <a:pt x="79127" y="893365"/>
                    <a:pt x="79089" y="865646"/>
                    <a:pt x="76200" y="838200"/>
                  </a:cubicBezTo>
                  <a:cubicBezTo>
                    <a:pt x="71365" y="792263"/>
                    <a:pt x="70974" y="812068"/>
                    <a:pt x="63500" y="774700"/>
                  </a:cubicBezTo>
                  <a:cubicBezTo>
                    <a:pt x="47931" y="696853"/>
                    <a:pt x="65549" y="770198"/>
                    <a:pt x="50800" y="711200"/>
                  </a:cubicBezTo>
                  <a:cubicBezTo>
                    <a:pt x="48683" y="685800"/>
                    <a:pt x="47819" y="660264"/>
                    <a:pt x="44450" y="635000"/>
                  </a:cubicBezTo>
                  <a:cubicBezTo>
                    <a:pt x="43565" y="628365"/>
                    <a:pt x="39413" y="622514"/>
                    <a:pt x="38100" y="615950"/>
                  </a:cubicBezTo>
                  <a:cubicBezTo>
                    <a:pt x="33050" y="590700"/>
                    <a:pt x="30450" y="565000"/>
                    <a:pt x="25400" y="539750"/>
                  </a:cubicBezTo>
                  <a:lnTo>
                    <a:pt x="19050" y="508000"/>
                  </a:lnTo>
                  <a:cubicBezTo>
                    <a:pt x="16933" y="482600"/>
                    <a:pt x="15861" y="457091"/>
                    <a:pt x="12700" y="431800"/>
                  </a:cubicBezTo>
                  <a:cubicBezTo>
                    <a:pt x="11618" y="423140"/>
                    <a:pt x="7785" y="415008"/>
                    <a:pt x="6350" y="406400"/>
                  </a:cubicBezTo>
                  <a:cubicBezTo>
                    <a:pt x="3545" y="389567"/>
                    <a:pt x="2117" y="372533"/>
                    <a:pt x="0" y="355600"/>
                  </a:cubicBezTo>
                  <a:cubicBezTo>
                    <a:pt x="2117" y="270933"/>
                    <a:pt x="-24" y="186053"/>
                    <a:pt x="6350" y="101600"/>
                  </a:cubicBezTo>
                  <a:cubicBezTo>
                    <a:pt x="8475" y="73440"/>
                    <a:pt x="6184" y="39744"/>
                    <a:pt x="25400" y="19050"/>
                  </a:cubicBezTo>
                  <a:cubicBezTo>
                    <a:pt x="39875" y="3462"/>
                    <a:pt x="67814" y="15511"/>
                    <a:pt x="88900" y="12700"/>
                  </a:cubicBezTo>
                  <a:cubicBezTo>
                    <a:pt x="99598" y="11274"/>
                    <a:pt x="109887" y="7147"/>
                    <a:pt x="120650" y="6350"/>
                  </a:cubicBezTo>
                  <a:cubicBezTo>
                    <a:pt x="167137" y="2906"/>
                    <a:pt x="213783" y="2117"/>
                    <a:pt x="260350" y="0"/>
                  </a:cubicBezTo>
                  <a:lnTo>
                    <a:pt x="482600" y="12700"/>
                  </a:lnTo>
                  <a:cubicBezTo>
                    <a:pt x="524923" y="15009"/>
                    <a:pt x="567215" y="18741"/>
                    <a:pt x="609600" y="19050"/>
                  </a:cubicBezTo>
                  <a:lnTo>
                    <a:pt x="1327150" y="1270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145527" y="4241132"/>
              <a:ext cx="807603" cy="477765"/>
              <a:chOff x="2086534" y="1079404"/>
              <a:chExt cx="872006" cy="515865"/>
            </a:xfrm>
          </p:grpSpPr>
          <p:sp>
            <p:nvSpPr>
              <p:cNvPr id="74" name="AutoShape 40"/>
              <p:cNvSpPr>
                <a:spLocks noChangeArrowheads="1"/>
              </p:cNvSpPr>
              <p:nvPr/>
            </p:nvSpPr>
            <p:spPr bwMode="auto">
              <a:xfrm rot="10800000" flipV="1">
                <a:off x="2283618" y="1387306"/>
                <a:ext cx="477838" cy="207963"/>
              </a:xfrm>
              <a:prstGeom prst="can">
                <a:avLst>
                  <a:gd name="adj" fmla="val 4122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45"/>
              <p:cNvSpPr>
                <a:spLocks noChangeShapeType="1"/>
              </p:cNvSpPr>
              <p:nvPr/>
            </p:nvSpPr>
            <p:spPr bwMode="auto">
              <a:xfrm flipV="1">
                <a:off x="2513547" y="1229350"/>
                <a:ext cx="0" cy="109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AutoShape 46"/>
              <p:cNvSpPr>
                <a:spLocks noChangeArrowheads="1"/>
              </p:cNvSpPr>
              <p:nvPr/>
            </p:nvSpPr>
            <p:spPr bwMode="auto">
              <a:xfrm rot="10800000" flipH="1" flipV="1">
                <a:off x="2440780" y="1296739"/>
                <a:ext cx="163513" cy="141288"/>
              </a:xfrm>
              <a:prstGeom prst="cube">
                <a:avLst>
                  <a:gd name="adj" fmla="val 25000"/>
                </a:avLst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2564372" y="1079404"/>
                <a:ext cx="394168" cy="269007"/>
                <a:chOff x="6702597" y="4133230"/>
                <a:chExt cx="394168" cy="269007"/>
              </a:xfrm>
            </p:grpSpPr>
            <p:sp>
              <p:nvSpPr>
                <p:cNvPr id="82" name="Arc 198"/>
                <p:cNvSpPr>
                  <a:spLocks/>
                </p:cNvSpPr>
                <p:nvPr/>
              </p:nvSpPr>
              <p:spPr bwMode="auto">
                <a:xfrm rot="2697552">
                  <a:off x="6702597" y="4179763"/>
                  <a:ext cx="170918" cy="163691"/>
                </a:xfrm>
                <a:custGeom>
                  <a:avLst/>
                  <a:gdLst>
                    <a:gd name="G0" fmla="+- 0 0 0"/>
                    <a:gd name="G1" fmla="+- 20999 0 0"/>
                    <a:gd name="G2" fmla="+- 21600 0 0"/>
                    <a:gd name="T0" fmla="*/ 5059 w 20478"/>
                    <a:gd name="T1" fmla="*/ 0 h 20999"/>
                    <a:gd name="T2" fmla="*/ 20478 w 20478"/>
                    <a:gd name="T3" fmla="*/ 14127 h 20999"/>
                    <a:gd name="T4" fmla="*/ 0 w 20478"/>
                    <a:gd name="T5" fmla="*/ 20999 h 209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478" h="20999" fill="none" extrusionOk="0">
                      <a:moveTo>
                        <a:pt x="5059" y="-1"/>
                      </a:moveTo>
                      <a:cubicBezTo>
                        <a:pt x="12287" y="1741"/>
                        <a:pt x="18112" y="7078"/>
                        <a:pt x="20477" y="14127"/>
                      </a:cubicBezTo>
                    </a:path>
                    <a:path w="20478" h="20999" stroke="0" extrusionOk="0">
                      <a:moveTo>
                        <a:pt x="5059" y="-1"/>
                      </a:moveTo>
                      <a:cubicBezTo>
                        <a:pt x="12287" y="1741"/>
                        <a:pt x="18112" y="7078"/>
                        <a:pt x="20477" y="14127"/>
                      </a:cubicBezTo>
                      <a:lnTo>
                        <a:pt x="0" y="20999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Arc 199"/>
                <p:cNvSpPr>
                  <a:spLocks/>
                </p:cNvSpPr>
                <p:nvPr/>
              </p:nvSpPr>
              <p:spPr bwMode="auto">
                <a:xfrm rot="2697552">
                  <a:off x="6757582" y="4165167"/>
                  <a:ext cx="211705" cy="237070"/>
                </a:xfrm>
                <a:custGeom>
                  <a:avLst/>
                  <a:gdLst>
                    <a:gd name="G0" fmla="+- 0 0 0"/>
                    <a:gd name="G1" fmla="+- 21496 0 0"/>
                    <a:gd name="G2" fmla="+- 21600 0 0"/>
                    <a:gd name="T0" fmla="*/ 2121 w 20804"/>
                    <a:gd name="T1" fmla="*/ 0 h 21496"/>
                    <a:gd name="T2" fmla="*/ 20804 w 20804"/>
                    <a:gd name="T3" fmla="*/ 15686 h 21496"/>
                    <a:gd name="T4" fmla="*/ 0 w 20804"/>
                    <a:gd name="T5" fmla="*/ 21496 h 21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804" h="21496" fill="none" extrusionOk="0">
                      <a:moveTo>
                        <a:pt x="2120" y="0"/>
                      </a:moveTo>
                      <a:cubicBezTo>
                        <a:pt x="10987" y="875"/>
                        <a:pt x="18407" y="7104"/>
                        <a:pt x="20803" y="15686"/>
                      </a:cubicBezTo>
                    </a:path>
                    <a:path w="20804" h="21496" stroke="0" extrusionOk="0">
                      <a:moveTo>
                        <a:pt x="2120" y="0"/>
                      </a:moveTo>
                      <a:cubicBezTo>
                        <a:pt x="10987" y="875"/>
                        <a:pt x="18407" y="7104"/>
                        <a:pt x="20803" y="15686"/>
                      </a:cubicBezTo>
                      <a:lnTo>
                        <a:pt x="0" y="2149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Arc 200"/>
                <p:cNvSpPr>
                  <a:spLocks/>
                </p:cNvSpPr>
                <p:nvPr/>
              </p:nvSpPr>
              <p:spPr bwMode="auto">
                <a:xfrm rot="2697552">
                  <a:off x="6811254" y="4133230"/>
                  <a:ext cx="285511" cy="262470"/>
                </a:xfrm>
                <a:custGeom>
                  <a:avLst/>
                  <a:gdLst>
                    <a:gd name="G0" fmla="+- 0 0 0"/>
                    <a:gd name="G1" fmla="+- 21414 0 0"/>
                    <a:gd name="G2" fmla="+- 21600 0 0"/>
                    <a:gd name="T0" fmla="*/ 2830 w 21535"/>
                    <a:gd name="T1" fmla="*/ 0 h 21414"/>
                    <a:gd name="T2" fmla="*/ 21535 w 21535"/>
                    <a:gd name="T3" fmla="*/ 19744 h 21414"/>
                    <a:gd name="T4" fmla="*/ 0 w 21535"/>
                    <a:gd name="T5" fmla="*/ 21414 h 21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35" h="21414" fill="none" extrusionOk="0">
                      <a:moveTo>
                        <a:pt x="2829" y="0"/>
                      </a:moveTo>
                      <a:cubicBezTo>
                        <a:pt x="12945" y="1337"/>
                        <a:pt x="20746" y="9570"/>
                        <a:pt x="21535" y="19743"/>
                      </a:cubicBezTo>
                    </a:path>
                    <a:path w="21535" h="21414" stroke="0" extrusionOk="0">
                      <a:moveTo>
                        <a:pt x="2829" y="0"/>
                      </a:moveTo>
                      <a:cubicBezTo>
                        <a:pt x="12945" y="1337"/>
                        <a:pt x="20746" y="9570"/>
                        <a:pt x="21535" y="19743"/>
                      </a:cubicBezTo>
                      <a:lnTo>
                        <a:pt x="0" y="2141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 rot="10800000">
                <a:off x="2086534" y="1079584"/>
                <a:ext cx="394168" cy="269007"/>
                <a:chOff x="6702597" y="4133230"/>
                <a:chExt cx="394168" cy="269007"/>
              </a:xfrm>
            </p:grpSpPr>
            <p:sp>
              <p:nvSpPr>
                <p:cNvPr id="79" name="Arc 198"/>
                <p:cNvSpPr>
                  <a:spLocks/>
                </p:cNvSpPr>
                <p:nvPr/>
              </p:nvSpPr>
              <p:spPr bwMode="auto">
                <a:xfrm rot="2697552">
                  <a:off x="6702597" y="4179763"/>
                  <a:ext cx="170918" cy="163691"/>
                </a:xfrm>
                <a:custGeom>
                  <a:avLst/>
                  <a:gdLst>
                    <a:gd name="G0" fmla="+- 0 0 0"/>
                    <a:gd name="G1" fmla="+- 20999 0 0"/>
                    <a:gd name="G2" fmla="+- 21600 0 0"/>
                    <a:gd name="T0" fmla="*/ 5059 w 20478"/>
                    <a:gd name="T1" fmla="*/ 0 h 20999"/>
                    <a:gd name="T2" fmla="*/ 20478 w 20478"/>
                    <a:gd name="T3" fmla="*/ 14127 h 20999"/>
                    <a:gd name="T4" fmla="*/ 0 w 20478"/>
                    <a:gd name="T5" fmla="*/ 20999 h 209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478" h="20999" fill="none" extrusionOk="0">
                      <a:moveTo>
                        <a:pt x="5059" y="-1"/>
                      </a:moveTo>
                      <a:cubicBezTo>
                        <a:pt x="12287" y="1741"/>
                        <a:pt x="18112" y="7078"/>
                        <a:pt x="20477" y="14127"/>
                      </a:cubicBezTo>
                    </a:path>
                    <a:path w="20478" h="20999" stroke="0" extrusionOk="0">
                      <a:moveTo>
                        <a:pt x="5059" y="-1"/>
                      </a:moveTo>
                      <a:cubicBezTo>
                        <a:pt x="12287" y="1741"/>
                        <a:pt x="18112" y="7078"/>
                        <a:pt x="20477" y="14127"/>
                      </a:cubicBezTo>
                      <a:lnTo>
                        <a:pt x="0" y="20999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Arc 199"/>
                <p:cNvSpPr>
                  <a:spLocks/>
                </p:cNvSpPr>
                <p:nvPr/>
              </p:nvSpPr>
              <p:spPr bwMode="auto">
                <a:xfrm rot="2697552">
                  <a:off x="6757582" y="4165167"/>
                  <a:ext cx="211705" cy="237070"/>
                </a:xfrm>
                <a:custGeom>
                  <a:avLst/>
                  <a:gdLst>
                    <a:gd name="G0" fmla="+- 0 0 0"/>
                    <a:gd name="G1" fmla="+- 21496 0 0"/>
                    <a:gd name="G2" fmla="+- 21600 0 0"/>
                    <a:gd name="T0" fmla="*/ 2121 w 20804"/>
                    <a:gd name="T1" fmla="*/ 0 h 21496"/>
                    <a:gd name="T2" fmla="*/ 20804 w 20804"/>
                    <a:gd name="T3" fmla="*/ 15686 h 21496"/>
                    <a:gd name="T4" fmla="*/ 0 w 20804"/>
                    <a:gd name="T5" fmla="*/ 21496 h 21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804" h="21496" fill="none" extrusionOk="0">
                      <a:moveTo>
                        <a:pt x="2120" y="0"/>
                      </a:moveTo>
                      <a:cubicBezTo>
                        <a:pt x="10987" y="875"/>
                        <a:pt x="18407" y="7104"/>
                        <a:pt x="20803" y="15686"/>
                      </a:cubicBezTo>
                    </a:path>
                    <a:path w="20804" h="21496" stroke="0" extrusionOk="0">
                      <a:moveTo>
                        <a:pt x="2120" y="0"/>
                      </a:moveTo>
                      <a:cubicBezTo>
                        <a:pt x="10987" y="875"/>
                        <a:pt x="18407" y="7104"/>
                        <a:pt x="20803" y="15686"/>
                      </a:cubicBezTo>
                      <a:lnTo>
                        <a:pt x="0" y="2149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Arc 200"/>
                <p:cNvSpPr>
                  <a:spLocks/>
                </p:cNvSpPr>
                <p:nvPr/>
              </p:nvSpPr>
              <p:spPr bwMode="auto">
                <a:xfrm rot="2697552">
                  <a:off x="6811254" y="4133230"/>
                  <a:ext cx="285511" cy="262470"/>
                </a:xfrm>
                <a:custGeom>
                  <a:avLst/>
                  <a:gdLst>
                    <a:gd name="G0" fmla="+- 0 0 0"/>
                    <a:gd name="G1" fmla="+- 21414 0 0"/>
                    <a:gd name="G2" fmla="+- 21600 0 0"/>
                    <a:gd name="T0" fmla="*/ 2830 w 21535"/>
                    <a:gd name="T1" fmla="*/ 0 h 21414"/>
                    <a:gd name="T2" fmla="*/ 21535 w 21535"/>
                    <a:gd name="T3" fmla="*/ 19744 h 21414"/>
                    <a:gd name="T4" fmla="*/ 0 w 21535"/>
                    <a:gd name="T5" fmla="*/ 21414 h 21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35" h="21414" fill="none" extrusionOk="0">
                      <a:moveTo>
                        <a:pt x="2829" y="0"/>
                      </a:moveTo>
                      <a:cubicBezTo>
                        <a:pt x="12945" y="1337"/>
                        <a:pt x="20746" y="9570"/>
                        <a:pt x="21535" y="19743"/>
                      </a:cubicBezTo>
                    </a:path>
                    <a:path w="21535" h="21414" stroke="0" extrusionOk="0">
                      <a:moveTo>
                        <a:pt x="2829" y="0"/>
                      </a:moveTo>
                      <a:cubicBezTo>
                        <a:pt x="12945" y="1337"/>
                        <a:pt x="20746" y="9570"/>
                        <a:pt x="21535" y="19743"/>
                      </a:cubicBezTo>
                      <a:lnTo>
                        <a:pt x="0" y="2141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5" name="Group 84"/>
            <p:cNvGrpSpPr/>
            <p:nvPr/>
          </p:nvGrpSpPr>
          <p:grpSpPr>
            <a:xfrm>
              <a:off x="2131657" y="3702922"/>
              <a:ext cx="807603" cy="477765"/>
              <a:chOff x="2086534" y="1079404"/>
              <a:chExt cx="872006" cy="515865"/>
            </a:xfrm>
          </p:grpSpPr>
          <p:sp>
            <p:nvSpPr>
              <p:cNvPr id="86" name="AutoShape 40"/>
              <p:cNvSpPr>
                <a:spLocks noChangeArrowheads="1"/>
              </p:cNvSpPr>
              <p:nvPr/>
            </p:nvSpPr>
            <p:spPr bwMode="auto">
              <a:xfrm rot="10800000" flipV="1">
                <a:off x="2283618" y="1387306"/>
                <a:ext cx="477838" cy="207963"/>
              </a:xfrm>
              <a:prstGeom prst="can">
                <a:avLst>
                  <a:gd name="adj" fmla="val 4122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45"/>
              <p:cNvSpPr>
                <a:spLocks noChangeShapeType="1"/>
              </p:cNvSpPr>
              <p:nvPr/>
            </p:nvSpPr>
            <p:spPr bwMode="auto">
              <a:xfrm flipV="1">
                <a:off x="2513547" y="1229350"/>
                <a:ext cx="0" cy="109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AutoShape 46"/>
              <p:cNvSpPr>
                <a:spLocks noChangeArrowheads="1"/>
              </p:cNvSpPr>
              <p:nvPr/>
            </p:nvSpPr>
            <p:spPr bwMode="auto">
              <a:xfrm rot="10800000" flipH="1" flipV="1">
                <a:off x="2440780" y="1296739"/>
                <a:ext cx="163513" cy="141288"/>
              </a:xfrm>
              <a:prstGeom prst="cube">
                <a:avLst>
                  <a:gd name="adj" fmla="val 25000"/>
                </a:avLst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2564372" y="1079404"/>
                <a:ext cx="394168" cy="269007"/>
                <a:chOff x="6702597" y="4133230"/>
                <a:chExt cx="394168" cy="269007"/>
              </a:xfrm>
            </p:grpSpPr>
            <p:sp>
              <p:nvSpPr>
                <p:cNvPr id="94" name="Arc 198"/>
                <p:cNvSpPr>
                  <a:spLocks/>
                </p:cNvSpPr>
                <p:nvPr/>
              </p:nvSpPr>
              <p:spPr bwMode="auto">
                <a:xfrm rot="2697552">
                  <a:off x="6702597" y="4179763"/>
                  <a:ext cx="170918" cy="163691"/>
                </a:xfrm>
                <a:custGeom>
                  <a:avLst/>
                  <a:gdLst>
                    <a:gd name="G0" fmla="+- 0 0 0"/>
                    <a:gd name="G1" fmla="+- 20999 0 0"/>
                    <a:gd name="G2" fmla="+- 21600 0 0"/>
                    <a:gd name="T0" fmla="*/ 5059 w 20478"/>
                    <a:gd name="T1" fmla="*/ 0 h 20999"/>
                    <a:gd name="T2" fmla="*/ 20478 w 20478"/>
                    <a:gd name="T3" fmla="*/ 14127 h 20999"/>
                    <a:gd name="T4" fmla="*/ 0 w 20478"/>
                    <a:gd name="T5" fmla="*/ 20999 h 209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478" h="20999" fill="none" extrusionOk="0">
                      <a:moveTo>
                        <a:pt x="5059" y="-1"/>
                      </a:moveTo>
                      <a:cubicBezTo>
                        <a:pt x="12287" y="1741"/>
                        <a:pt x="18112" y="7078"/>
                        <a:pt x="20477" y="14127"/>
                      </a:cubicBezTo>
                    </a:path>
                    <a:path w="20478" h="20999" stroke="0" extrusionOk="0">
                      <a:moveTo>
                        <a:pt x="5059" y="-1"/>
                      </a:moveTo>
                      <a:cubicBezTo>
                        <a:pt x="12287" y="1741"/>
                        <a:pt x="18112" y="7078"/>
                        <a:pt x="20477" y="14127"/>
                      </a:cubicBezTo>
                      <a:lnTo>
                        <a:pt x="0" y="20999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Arc 199"/>
                <p:cNvSpPr>
                  <a:spLocks/>
                </p:cNvSpPr>
                <p:nvPr/>
              </p:nvSpPr>
              <p:spPr bwMode="auto">
                <a:xfrm rot="2697552">
                  <a:off x="6757582" y="4165167"/>
                  <a:ext cx="211705" cy="237070"/>
                </a:xfrm>
                <a:custGeom>
                  <a:avLst/>
                  <a:gdLst>
                    <a:gd name="G0" fmla="+- 0 0 0"/>
                    <a:gd name="G1" fmla="+- 21496 0 0"/>
                    <a:gd name="G2" fmla="+- 21600 0 0"/>
                    <a:gd name="T0" fmla="*/ 2121 w 20804"/>
                    <a:gd name="T1" fmla="*/ 0 h 21496"/>
                    <a:gd name="T2" fmla="*/ 20804 w 20804"/>
                    <a:gd name="T3" fmla="*/ 15686 h 21496"/>
                    <a:gd name="T4" fmla="*/ 0 w 20804"/>
                    <a:gd name="T5" fmla="*/ 21496 h 21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804" h="21496" fill="none" extrusionOk="0">
                      <a:moveTo>
                        <a:pt x="2120" y="0"/>
                      </a:moveTo>
                      <a:cubicBezTo>
                        <a:pt x="10987" y="875"/>
                        <a:pt x="18407" y="7104"/>
                        <a:pt x="20803" y="15686"/>
                      </a:cubicBezTo>
                    </a:path>
                    <a:path w="20804" h="21496" stroke="0" extrusionOk="0">
                      <a:moveTo>
                        <a:pt x="2120" y="0"/>
                      </a:moveTo>
                      <a:cubicBezTo>
                        <a:pt x="10987" y="875"/>
                        <a:pt x="18407" y="7104"/>
                        <a:pt x="20803" y="15686"/>
                      </a:cubicBezTo>
                      <a:lnTo>
                        <a:pt x="0" y="2149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Arc 200"/>
                <p:cNvSpPr>
                  <a:spLocks/>
                </p:cNvSpPr>
                <p:nvPr/>
              </p:nvSpPr>
              <p:spPr bwMode="auto">
                <a:xfrm rot="2697552">
                  <a:off x="6811254" y="4133230"/>
                  <a:ext cx="285511" cy="262470"/>
                </a:xfrm>
                <a:custGeom>
                  <a:avLst/>
                  <a:gdLst>
                    <a:gd name="G0" fmla="+- 0 0 0"/>
                    <a:gd name="G1" fmla="+- 21414 0 0"/>
                    <a:gd name="G2" fmla="+- 21600 0 0"/>
                    <a:gd name="T0" fmla="*/ 2830 w 21535"/>
                    <a:gd name="T1" fmla="*/ 0 h 21414"/>
                    <a:gd name="T2" fmla="*/ 21535 w 21535"/>
                    <a:gd name="T3" fmla="*/ 19744 h 21414"/>
                    <a:gd name="T4" fmla="*/ 0 w 21535"/>
                    <a:gd name="T5" fmla="*/ 21414 h 21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35" h="21414" fill="none" extrusionOk="0">
                      <a:moveTo>
                        <a:pt x="2829" y="0"/>
                      </a:moveTo>
                      <a:cubicBezTo>
                        <a:pt x="12945" y="1337"/>
                        <a:pt x="20746" y="9570"/>
                        <a:pt x="21535" y="19743"/>
                      </a:cubicBezTo>
                    </a:path>
                    <a:path w="21535" h="21414" stroke="0" extrusionOk="0">
                      <a:moveTo>
                        <a:pt x="2829" y="0"/>
                      </a:moveTo>
                      <a:cubicBezTo>
                        <a:pt x="12945" y="1337"/>
                        <a:pt x="20746" y="9570"/>
                        <a:pt x="21535" y="19743"/>
                      </a:cubicBezTo>
                      <a:lnTo>
                        <a:pt x="0" y="2141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 rot="10800000">
                <a:off x="2086534" y="1079584"/>
                <a:ext cx="394168" cy="269007"/>
                <a:chOff x="6702597" y="4133230"/>
                <a:chExt cx="394168" cy="269007"/>
              </a:xfrm>
            </p:grpSpPr>
            <p:sp>
              <p:nvSpPr>
                <p:cNvPr id="91" name="Arc 198"/>
                <p:cNvSpPr>
                  <a:spLocks/>
                </p:cNvSpPr>
                <p:nvPr/>
              </p:nvSpPr>
              <p:spPr bwMode="auto">
                <a:xfrm rot="2697552">
                  <a:off x="6702597" y="4179763"/>
                  <a:ext cx="170918" cy="163691"/>
                </a:xfrm>
                <a:custGeom>
                  <a:avLst/>
                  <a:gdLst>
                    <a:gd name="G0" fmla="+- 0 0 0"/>
                    <a:gd name="G1" fmla="+- 20999 0 0"/>
                    <a:gd name="G2" fmla="+- 21600 0 0"/>
                    <a:gd name="T0" fmla="*/ 5059 w 20478"/>
                    <a:gd name="T1" fmla="*/ 0 h 20999"/>
                    <a:gd name="T2" fmla="*/ 20478 w 20478"/>
                    <a:gd name="T3" fmla="*/ 14127 h 20999"/>
                    <a:gd name="T4" fmla="*/ 0 w 20478"/>
                    <a:gd name="T5" fmla="*/ 20999 h 209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478" h="20999" fill="none" extrusionOk="0">
                      <a:moveTo>
                        <a:pt x="5059" y="-1"/>
                      </a:moveTo>
                      <a:cubicBezTo>
                        <a:pt x="12287" y="1741"/>
                        <a:pt x="18112" y="7078"/>
                        <a:pt x="20477" y="14127"/>
                      </a:cubicBezTo>
                    </a:path>
                    <a:path w="20478" h="20999" stroke="0" extrusionOk="0">
                      <a:moveTo>
                        <a:pt x="5059" y="-1"/>
                      </a:moveTo>
                      <a:cubicBezTo>
                        <a:pt x="12287" y="1741"/>
                        <a:pt x="18112" y="7078"/>
                        <a:pt x="20477" y="14127"/>
                      </a:cubicBezTo>
                      <a:lnTo>
                        <a:pt x="0" y="20999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Arc 199"/>
                <p:cNvSpPr>
                  <a:spLocks/>
                </p:cNvSpPr>
                <p:nvPr/>
              </p:nvSpPr>
              <p:spPr bwMode="auto">
                <a:xfrm rot="2697552">
                  <a:off x="6757582" y="4165167"/>
                  <a:ext cx="211705" cy="237070"/>
                </a:xfrm>
                <a:custGeom>
                  <a:avLst/>
                  <a:gdLst>
                    <a:gd name="G0" fmla="+- 0 0 0"/>
                    <a:gd name="G1" fmla="+- 21496 0 0"/>
                    <a:gd name="G2" fmla="+- 21600 0 0"/>
                    <a:gd name="T0" fmla="*/ 2121 w 20804"/>
                    <a:gd name="T1" fmla="*/ 0 h 21496"/>
                    <a:gd name="T2" fmla="*/ 20804 w 20804"/>
                    <a:gd name="T3" fmla="*/ 15686 h 21496"/>
                    <a:gd name="T4" fmla="*/ 0 w 20804"/>
                    <a:gd name="T5" fmla="*/ 21496 h 21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804" h="21496" fill="none" extrusionOk="0">
                      <a:moveTo>
                        <a:pt x="2120" y="0"/>
                      </a:moveTo>
                      <a:cubicBezTo>
                        <a:pt x="10987" y="875"/>
                        <a:pt x="18407" y="7104"/>
                        <a:pt x="20803" y="15686"/>
                      </a:cubicBezTo>
                    </a:path>
                    <a:path w="20804" h="21496" stroke="0" extrusionOk="0">
                      <a:moveTo>
                        <a:pt x="2120" y="0"/>
                      </a:moveTo>
                      <a:cubicBezTo>
                        <a:pt x="10987" y="875"/>
                        <a:pt x="18407" y="7104"/>
                        <a:pt x="20803" y="15686"/>
                      </a:cubicBezTo>
                      <a:lnTo>
                        <a:pt x="0" y="2149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Arc 200"/>
                <p:cNvSpPr>
                  <a:spLocks/>
                </p:cNvSpPr>
                <p:nvPr/>
              </p:nvSpPr>
              <p:spPr bwMode="auto">
                <a:xfrm rot="2697552">
                  <a:off x="6811254" y="4133230"/>
                  <a:ext cx="285511" cy="262470"/>
                </a:xfrm>
                <a:custGeom>
                  <a:avLst/>
                  <a:gdLst>
                    <a:gd name="G0" fmla="+- 0 0 0"/>
                    <a:gd name="G1" fmla="+- 21414 0 0"/>
                    <a:gd name="G2" fmla="+- 21600 0 0"/>
                    <a:gd name="T0" fmla="*/ 2830 w 21535"/>
                    <a:gd name="T1" fmla="*/ 0 h 21414"/>
                    <a:gd name="T2" fmla="*/ 21535 w 21535"/>
                    <a:gd name="T3" fmla="*/ 19744 h 21414"/>
                    <a:gd name="T4" fmla="*/ 0 w 21535"/>
                    <a:gd name="T5" fmla="*/ 21414 h 21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35" h="21414" fill="none" extrusionOk="0">
                      <a:moveTo>
                        <a:pt x="2829" y="0"/>
                      </a:moveTo>
                      <a:cubicBezTo>
                        <a:pt x="12945" y="1337"/>
                        <a:pt x="20746" y="9570"/>
                        <a:pt x="21535" y="19743"/>
                      </a:cubicBezTo>
                    </a:path>
                    <a:path w="21535" h="21414" stroke="0" extrusionOk="0">
                      <a:moveTo>
                        <a:pt x="2829" y="0"/>
                      </a:moveTo>
                      <a:cubicBezTo>
                        <a:pt x="12945" y="1337"/>
                        <a:pt x="20746" y="9570"/>
                        <a:pt x="21535" y="19743"/>
                      </a:cubicBezTo>
                      <a:lnTo>
                        <a:pt x="0" y="2141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7" name="AutoShape 77"/>
            <p:cNvSpPr>
              <a:spLocks noChangeArrowheads="1"/>
            </p:cNvSpPr>
            <p:nvPr/>
          </p:nvSpPr>
          <p:spPr bwMode="auto">
            <a:xfrm rot="10800000" flipV="1">
              <a:off x="2922616" y="5990445"/>
              <a:ext cx="364536" cy="136701"/>
            </a:xfrm>
            <a:prstGeom prst="can">
              <a:avLst>
                <a:gd name="adj" fmla="val 3382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 rot="21044877">
              <a:off x="3350140" y="6034604"/>
              <a:ext cx="571500" cy="27427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757840" y="4527444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Buoy</a:t>
              </a:r>
              <a:endParaRPr lang="en-US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378212" y="4134638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Buoy</a:t>
              </a:r>
              <a:endParaRPr lang="en-US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723162" y="5421592"/>
              <a:ext cx="7521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Bottom</a:t>
              </a:r>
            </a:p>
            <a:p>
              <a:pPr algn="ctr"/>
              <a:r>
                <a:rPr lang="en-US" dirty="0" smtClean="0"/>
                <a:t>Node</a:t>
              </a:r>
              <a:endParaRPr lang="en-US" dirty="0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2200813" y="4084385"/>
              <a:ext cx="669291" cy="197441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3350857" y="4822826"/>
              <a:ext cx="2419745" cy="11975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2055018" y="4953000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km</a:t>
              </a:r>
              <a:endParaRPr 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23824" y="5353578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 km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705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1828800" y="1315018"/>
            <a:ext cx="6163296" cy="4342026"/>
            <a:chOff x="1600200" y="2011166"/>
            <a:chExt cx="4343400" cy="313662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184400"/>
              <a:ext cx="4343400" cy="271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AutoShape 77"/>
            <p:cNvSpPr>
              <a:spLocks noChangeArrowheads="1"/>
            </p:cNvSpPr>
            <p:nvPr/>
          </p:nvSpPr>
          <p:spPr bwMode="auto">
            <a:xfrm rot="10800000" flipV="1">
              <a:off x="1986429" y="4665193"/>
              <a:ext cx="304800" cy="114300"/>
            </a:xfrm>
            <a:prstGeom prst="can">
              <a:avLst>
                <a:gd name="adj" fmla="val 33821"/>
              </a:avLst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2119942" y="3372733"/>
              <a:ext cx="0" cy="12924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 flipH="1">
              <a:off x="2051514" y="3858581"/>
              <a:ext cx="163513" cy="326600"/>
            </a:xfrm>
            <a:prstGeom prst="cube">
              <a:avLst>
                <a:gd name="adj" fmla="val 2500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41"/>
            <p:cNvSpPr>
              <a:spLocks noChangeArrowheads="1"/>
            </p:cNvSpPr>
            <p:nvPr/>
          </p:nvSpPr>
          <p:spPr bwMode="auto">
            <a:xfrm flipH="1">
              <a:off x="1986428" y="3482564"/>
              <a:ext cx="315913" cy="130175"/>
            </a:xfrm>
            <a:prstGeom prst="cube">
              <a:avLst>
                <a:gd name="adj" fmla="val 25000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984142" y="2011166"/>
              <a:ext cx="633413" cy="1317625"/>
              <a:chOff x="4849906" y="1044575"/>
              <a:chExt cx="633413" cy="1317625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9906" y="1044575"/>
                <a:ext cx="633413" cy="1317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3" name="AutoShape 41"/>
              <p:cNvSpPr>
                <a:spLocks noChangeArrowheads="1"/>
              </p:cNvSpPr>
              <p:nvPr/>
            </p:nvSpPr>
            <p:spPr bwMode="auto">
              <a:xfrm flipH="1">
                <a:off x="5065503" y="2209800"/>
                <a:ext cx="315913" cy="152400"/>
              </a:xfrm>
              <a:prstGeom prst="cube">
                <a:avLst>
                  <a:gd name="adj" fmla="val 25000"/>
                </a:avLst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rot="6858819">
              <a:off x="2386989" y="2282183"/>
              <a:ext cx="461385" cy="377402"/>
              <a:chOff x="5716530" y="2630938"/>
              <a:chExt cx="394168" cy="269007"/>
            </a:xfrm>
          </p:grpSpPr>
          <p:sp>
            <p:nvSpPr>
              <p:cNvPr id="46" name="Arc 202"/>
              <p:cNvSpPr>
                <a:spLocks/>
              </p:cNvSpPr>
              <p:nvPr/>
            </p:nvSpPr>
            <p:spPr bwMode="auto">
              <a:xfrm rot="2697552" flipH="1" flipV="1">
                <a:off x="5939780" y="2689721"/>
                <a:ext cx="170918" cy="163691"/>
              </a:xfrm>
              <a:custGeom>
                <a:avLst/>
                <a:gdLst>
                  <a:gd name="G0" fmla="+- 0 0 0"/>
                  <a:gd name="G1" fmla="+- 20999 0 0"/>
                  <a:gd name="G2" fmla="+- 21600 0 0"/>
                  <a:gd name="T0" fmla="*/ 5059 w 20478"/>
                  <a:gd name="T1" fmla="*/ 0 h 20999"/>
                  <a:gd name="T2" fmla="*/ 20478 w 20478"/>
                  <a:gd name="T3" fmla="*/ 14127 h 20999"/>
                  <a:gd name="T4" fmla="*/ 0 w 20478"/>
                  <a:gd name="T5" fmla="*/ 20999 h 20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78" h="20999" fill="none" extrusionOk="0">
                    <a:moveTo>
                      <a:pt x="5059" y="-1"/>
                    </a:moveTo>
                    <a:cubicBezTo>
                      <a:pt x="12287" y="1741"/>
                      <a:pt x="18112" y="7078"/>
                      <a:pt x="20477" y="14127"/>
                    </a:cubicBezTo>
                  </a:path>
                  <a:path w="20478" h="20999" stroke="0" extrusionOk="0">
                    <a:moveTo>
                      <a:pt x="5059" y="-1"/>
                    </a:moveTo>
                    <a:cubicBezTo>
                      <a:pt x="12287" y="1741"/>
                      <a:pt x="18112" y="7078"/>
                      <a:pt x="20477" y="14127"/>
                    </a:cubicBezTo>
                    <a:lnTo>
                      <a:pt x="0" y="2099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Arc 203"/>
              <p:cNvSpPr>
                <a:spLocks/>
              </p:cNvSpPr>
              <p:nvPr/>
            </p:nvSpPr>
            <p:spPr bwMode="auto">
              <a:xfrm rot="2697552" flipH="1" flipV="1">
                <a:off x="5844007" y="2630938"/>
                <a:ext cx="211705" cy="237070"/>
              </a:xfrm>
              <a:custGeom>
                <a:avLst/>
                <a:gdLst>
                  <a:gd name="G0" fmla="+- 0 0 0"/>
                  <a:gd name="G1" fmla="+- 21496 0 0"/>
                  <a:gd name="G2" fmla="+- 21600 0 0"/>
                  <a:gd name="T0" fmla="*/ 2121 w 20804"/>
                  <a:gd name="T1" fmla="*/ 0 h 21496"/>
                  <a:gd name="T2" fmla="*/ 20804 w 20804"/>
                  <a:gd name="T3" fmla="*/ 15686 h 21496"/>
                  <a:gd name="T4" fmla="*/ 0 w 20804"/>
                  <a:gd name="T5" fmla="*/ 21496 h 2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804" h="21496" fill="none" extrusionOk="0">
                    <a:moveTo>
                      <a:pt x="2120" y="0"/>
                    </a:moveTo>
                    <a:cubicBezTo>
                      <a:pt x="10987" y="875"/>
                      <a:pt x="18407" y="7104"/>
                      <a:pt x="20803" y="15686"/>
                    </a:cubicBezTo>
                  </a:path>
                  <a:path w="20804" h="21496" stroke="0" extrusionOk="0">
                    <a:moveTo>
                      <a:pt x="2120" y="0"/>
                    </a:moveTo>
                    <a:cubicBezTo>
                      <a:pt x="10987" y="875"/>
                      <a:pt x="18407" y="7104"/>
                      <a:pt x="20803" y="15686"/>
                    </a:cubicBezTo>
                    <a:lnTo>
                      <a:pt x="0" y="2149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rc 204"/>
              <p:cNvSpPr>
                <a:spLocks/>
              </p:cNvSpPr>
              <p:nvPr/>
            </p:nvSpPr>
            <p:spPr bwMode="auto">
              <a:xfrm rot="2697552" flipH="1" flipV="1">
                <a:off x="5716530" y="2637475"/>
                <a:ext cx="285511" cy="262470"/>
              </a:xfrm>
              <a:custGeom>
                <a:avLst/>
                <a:gdLst>
                  <a:gd name="G0" fmla="+- 0 0 0"/>
                  <a:gd name="G1" fmla="+- 21414 0 0"/>
                  <a:gd name="G2" fmla="+- 21600 0 0"/>
                  <a:gd name="T0" fmla="*/ 2830 w 21535"/>
                  <a:gd name="T1" fmla="*/ 0 h 21414"/>
                  <a:gd name="T2" fmla="*/ 21535 w 21535"/>
                  <a:gd name="T3" fmla="*/ 19744 h 21414"/>
                  <a:gd name="T4" fmla="*/ 0 w 21535"/>
                  <a:gd name="T5" fmla="*/ 21414 h 2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35" h="21414" fill="none" extrusionOk="0">
                    <a:moveTo>
                      <a:pt x="2829" y="0"/>
                    </a:moveTo>
                    <a:cubicBezTo>
                      <a:pt x="12945" y="1337"/>
                      <a:pt x="20746" y="9570"/>
                      <a:pt x="21535" y="19743"/>
                    </a:cubicBezTo>
                  </a:path>
                  <a:path w="21535" h="21414" stroke="0" extrusionOk="0">
                    <a:moveTo>
                      <a:pt x="2829" y="0"/>
                    </a:moveTo>
                    <a:cubicBezTo>
                      <a:pt x="12945" y="1337"/>
                      <a:pt x="20746" y="9570"/>
                      <a:pt x="21535" y="19743"/>
                    </a:cubicBezTo>
                    <a:lnTo>
                      <a:pt x="0" y="2141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>
              <a:off x="2173052" y="4899025"/>
              <a:ext cx="3100411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Freeform 52"/>
            <p:cNvSpPr/>
            <p:nvPr/>
          </p:nvSpPr>
          <p:spPr>
            <a:xfrm rot="20523184">
              <a:off x="2133271" y="2765199"/>
              <a:ext cx="341912" cy="364295"/>
            </a:xfrm>
            <a:custGeom>
              <a:avLst/>
              <a:gdLst>
                <a:gd name="connsiteX0" fmla="*/ 0 w 283611"/>
                <a:gd name="connsiteY0" fmla="*/ 303183 h 303183"/>
                <a:gd name="connsiteX1" fmla="*/ 4890 w 283611"/>
                <a:gd name="connsiteY1" fmla="*/ 180937 h 303183"/>
                <a:gd name="connsiteX2" fmla="*/ 19559 w 283611"/>
                <a:gd name="connsiteY2" fmla="*/ 176048 h 303183"/>
                <a:gd name="connsiteX3" fmla="*/ 53788 w 283611"/>
                <a:gd name="connsiteY3" fmla="*/ 171158 h 303183"/>
                <a:gd name="connsiteX4" fmla="*/ 73348 w 283611"/>
                <a:gd name="connsiteY4" fmla="*/ 166268 h 303183"/>
                <a:gd name="connsiteX5" fmla="*/ 171144 w 283611"/>
                <a:gd name="connsiteY5" fmla="*/ 161378 h 303183"/>
                <a:gd name="connsiteX6" fmla="*/ 190704 w 283611"/>
                <a:gd name="connsiteY6" fmla="*/ 156488 h 303183"/>
                <a:gd name="connsiteX7" fmla="*/ 220043 w 283611"/>
                <a:gd name="connsiteY7" fmla="*/ 136929 h 303183"/>
                <a:gd name="connsiteX8" fmla="*/ 234712 w 283611"/>
                <a:gd name="connsiteY8" fmla="*/ 117370 h 303183"/>
                <a:gd name="connsiteX9" fmla="*/ 254272 w 283611"/>
                <a:gd name="connsiteY9" fmla="*/ 48912 h 303183"/>
                <a:gd name="connsiteX10" fmla="*/ 259161 w 283611"/>
                <a:gd name="connsiteY10" fmla="*/ 34242 h 303183"/>
                <a:gd name="connsiteX11" fmla="*/ 264051 w 283611"/>
                <a:gd name="connsiteY11" fmla="*/ 4903 h 303183"/>
                <a:gd name="connsiteX12" fmla="*/ 283611 w 283611"/>
                <a:gd name="connsiteY12" fmla="*/ 13 h 30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611" h="303183">
                  <a:moveTo>
                    <a:pt x="0" y="303183"/>
                  </a:moveTo>
                  <a:cubicBezTo>
                    <a:pt x="1630" y="262434"/>
                    <a:pt x="-1311" y="221244"/>
                    <a:pt x="4890" y="180937"/>
                  </a:cubicBezTo>
                  <a:cubicBezTo>
                    <a:pt x="5674" y="175843"/>
                    <a:pt x="14505" y="177059"/>
                    <a:pt x="19559" y="176048"/>
                  </a:cubicBezTo>
                  <a:cubicBezTo>
                    <a:pt x="30861" y="173788"/>
                    <a:pt x="42448" y="173220"/>
                    <a:pt x="53788" y="171158"/>
                  </a:cubicBezTo>
                  <a:cubicBezTo>
                    <a:pt x="60400" y="169956"/>
                    <a:pt x="66651" y="166826"/>
                    <a:pt x="73348" y="166268"/>
                  </a:cubicBezTo>
                  <a:cubicBezTo>
                    <a:pt x="105875" y="163557"/>
                    <a:pt x="138545" y="163008"/>
                    <a:pt x="171144" y="161378"/>
                  </a:cubicBezTo>
                  <a:cubicBezTo>
                    <a:pt x="177664" y="159748"/>
                    <a:pt x="184693" y="159494"/>
                    <a:pt x="190704" y="156488"/>
                  </a:cubicBezTo>
                  <a:cubicBezTo>
                    <a:pt x="201217" y="151232"/>
                    <a:pt x="220043" y="136929"/>
                    <a:pt x="220043" y="136929"/>
                  </a:cubicBezTo>
                  <a:cubicBezTo>
                    <a:pt x="224933" y="130409"/>
                    <a:pt x="231067" y="124659"/>
                    <a:pt x="234712" y="117370"/>
                  </a:cubicBezTo>
                  <a:cubicBezTo>
                    <a:pt x="244128" y="98538"/>
                    <a:pt x="248008" y="67707"/>
                    <a:pt x="254272" y="48912"/>
                  </a:cubicBezTo>
                  <a:cubicBezTo>
                    <a:pt x="255902" y="44022"/>
                    <a:pt x="258043" y="39274"/>
                    <a:pt x="259161" y="34242"/>
                  </a:cubicBezTo>
                  <a:cubicBezTo>
                    <a:pt x="261312" y="24563"/>
                    <a:pt x="259132" y="13511"/>
                    <a:pt x="264051" y="4903"/>
                  </a:cubicBezTo>
                  <a:cubicBezTo>
                    <a:pt x="267140" y="-502"/>
                    <a:pt x="277718" y="13"/>
                    <a:pt x="283611" y="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6422" y="4840011"/>
              <a:ext cx="685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500 m</a:t>
              </a:r>
              <a:endParaRPr lang="en-US" dirty="0"/>
            </a:p>
          </p:txBody>
        </p:sp>
        <p:sp>
          <p:nvSpPr>
            <p:cNvPr id="58" name="AutoShape 77"/>
            <p:cNvSpPr>
              <a:spLocks noChangeArrowheads="1"/>
            </p:cNvSpPr>
            <p:nvPr/>
          </p:nvSpPr>
          <p:spPr bwMode="auto">
            <a:xfrm rot="10800000" flipV="1">
              <a:off x="3496921" y="4665192"/>
              <a:ext cx="304800" cy="114300"/>
            </a:xfrm>
            <a:prstGeom prst="can">
              <a:avLst>
                <a:gd name="adj" fmla="val 3382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402292" y="2574760"/>
              <a:ext cx="187678" cy="19043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000086" y="3129494"/>
              <a:ext cx="239713" cy="243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39799" y="3406068"/>
              <a:ext cx="9300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Modem 1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343400" y="3108478"/>
              <a:ext cx="9300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Modem 2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511715" y="2367444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Buoy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33805" y="4267200"/>
              <a:ext cx="1378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Bottom Node 3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61158" y="3019420"/>
              <a:ext cx="931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S-S Float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02968" y="3867992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Profiler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75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09" y="250780"/>
            <a:ext cx="43434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7"/>
          <p:cNvSpPr>
            <a:spLocks noChangeArrowheads="1"/>
          </p:cNvSpPr>
          <p:nvPr/>
        </p:nvSpPr>
        <p:spPr bwMode="auto">
          <a:xfrm rot="10800000" flipV="1">
            <a:off x="4987238" y="2731573"/>
            <a:ext cx="304800" cy="114300"/>
          </a:xfrm>
          <a:prstGeom prst="can">
            <a:avLst>
              <a:gd name="adj" fmla="val 33821"/>
            </a:avLst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39"/>
          <p:cNvSpPr>
            <a:spLocks noChangeShapeType="1"/>
          </p:cNvSpPr>
          <p:nvPr/>
        </p:nvSpPr>
        <p:spPr bwMode="auto">
          <a:xfrm>
            <a:off x="5120751" y="1439113"/>
            <a:ext cx="0" cy="12924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AutoShape 41"/>
          <p:cNvSpPr>
            <a:spLocks noChangeArrowheads="1"/>
          </p:cNvSpPr>
          <p:nvPr/>
        </p:nvSpPr>
        <p:spPr bwMode="auto">
          <a:xfrm flipH="1">
            <a:off x="5052323" y="1924961"/>
            <a:ext cx="163513" cy="326600"/>
          </a:xfrm>
          <a:prstGeom prst="cube">
            <a:avLst>
              <a:gd name="adj" fmla="val 25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41"/>
          <p:cNvSpPr>
            <a:spLocks noChangeArrowheads="1"/>
          </p:cNvSpPr>
          <p:nvPr/>
        </p:nvSpPr>
        <p:spPr bwMode="auto">
          <a:xfrm flipH="1">
            <a:off x="4987237" y="1548944"/>
            <a:ext cx="315913" cy="130175"/>
          </a:xfrm>
          <a:prstGeom prst="cube">
            <a:avLst>
              <a:gd name="adj" fmla="val 25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984951" y="77546"/>
            <a:ext cx="633413" cy="1317625"/>
            <a:chOff x="4849906" y="1044575"/>
            <a:chExt cx="633413" cy="1317625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906" y="1044575"/>
              <a:ext cx="633413" cy="1317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AutoShape 41"/>
            <p:cNvSpPr>
              <a:spLocks noChangeArrowheads="1"/>
            </p:cNvSpPr>
            <p:nvPr/>
          </p:nvSpPr>
          <p:spPr bwMode="auto">
            <a:xfrm flipH="1">
              <a:off x="5065503" y="2209800"/>
              <a:ext cx="315913" cy="152400"/>
            </a:xfrm>
            <a:prstGeom prst="cube">
              <a:avLst>
                <a:gd name="adj" fmla="val 25000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 rot="6858819">
            <a:off x="5387798" y="348563"/>
            <a:ext cx="461385" cy="377402"/>
            <a:chOff x="5716530" y="2630938"/>
            <a:chExt cx="394168" cy="269007"/>
          </a:xfrm>
        </p:grpSpPr>
        <p:sp>
          <p:nvSpPr>
            <p:cNvPr id="16" name="Arc 202"/>
            <p:cNvSpPr>
              <a:spLocks/>
            </p:cNvSpPr>
            <p:nvPr/>
          </p:nvSpPr>
          <p:spPr bwMode="auto">
            <a:xfrm rot="2697552" flipH="1" flipV="1">
              <a:off x="5939780" y="2689721"/>
              <a:ext cx="170918" cy="163691"/>
            </a:xfrm>
            <a:custGeom>
              <a:avLst/>
              <a:gdLst>
                <a:gd name="G0" fmla="+- 0 0 0"/>
                <a:gd name="G1" fmla="+- 20999 0 0"/>
                <a:gd name="G2" fmla="+- 21600 0 0"/>
                <a:gd name="T0" fmla="*/ 5059 w 20478"/>
                <a:gd name="T1" fmla="*/ 0 h 20999"/>
                <a:gd name="T2" fmla="*/ 20478 w 20478"/>
                <a:gd name="T3" fmla="*/ 14127 h 20999"/>
                <a:gd name="T4" fmla="*/ 0 w 20478"/>
                <a:gd name="T5" fmla="*/ 20999 h 20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78" h="20999" fill="none" extrusionOk="0">
                  <a:moveTo>
                    <a:pt x="5059" y="-1"/>
                  </a:moveTo>
                  <a:cubicBezTo>
                    <a:pt x="12287" y="1741"/>
                    <a:pt x="18112" y="7078"/>
                    <a:pt x="20477" y="14127"/>
                  </a:cubicBezTo>
                </a:path>
                <a:path w="20478" h="20999" stroke="0" extrusionOk="0">
                  <a:moveTo>
                    <a:pt x="5059" y="-1"/>
                  </a:moveTo>
                  <a:cubicBezTo>
                    <a:pt x="12287" y="1741"/>
                    <a:pt x="18112" y="7078"/>
                    <a:pt x="20477" y="14127"/>
                  </a:cubicBezTo>
                  <a:lnTo>
                    <a:pt x="0" y="2099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rc 203"/>
            <p:cNvSpPr>
              <a:spLocks/>
            </p:cNvSpPr>
            <p:nvPr/>
          </p:nvSpPr>
          <p:spPr bwMode="auto">
            <a:xfrm rot="2697552" flipH="1" flipV="1">
              <a:off x="5844007" y="2630938"/>
              <a:ext cx="211705" cy="237070"/>
            </a:xfrm>
            <a:custGeom>
              <a:avLst/>
              <a:gdLst>
                <a:gd name="G0" fmla="+- 0 0 0"/>
                <a:gd name="G1" fmla="+- 21496 0 0"/>
                <a:gd name="G2" fmla="+- 21600 0 0"/>
                <a:gd name="T0" fmla="*/ 2121 w 20804"/>
                <a:gd name="T1" fmla="*/ 0 h 21496"/>
                <a:gd name="T2" fmla="*/ 20804 w 20804"/>
                <a:gd name="T3" fmla="*/ 15686 h 21496"/>
                <a:gd name="T4" fmla="*/ 0 w 20804"/>
                <a:gd name="T5" fmla="*/ 21496 h 2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4" h="21496" fill="none" extrusionOk="0">
                  <a:moveTo>
                    <a:pt x="2120" y="0"/>
                  </a:moveTo>
                  <a:cubicBezTo>
                    <a:pt x="10987" y="875"/>
                    <a:pt x="18407" y="7104"/>
                    <a:pt x="20803" y="15686"/>
                  </a:cubicBezTo>
                </a:path>
                <a:path w="20804" h="21496" stroke="0" extrusionOk="0">
                  <a:moveTo>
                    <a:pt x="2120" y="0"/>
                  </a:moveTo>
                  <a:cubicBezTo>
                    <a:pt x="10987" y="875"/>
                    <a:pt x="18407" y="7104"/>
                    <a:pt x="20803" y="15686"/>
                  </a:cubicBezTo>
                  <a:lnTo>
                    <a:pt x="0" y="2149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rc 204"/>
            <p:cNvSpPr>
              <a:spLocks/>
            </p:cNvSpPr>
            <p:nvPr/>
          </p:nvSpPr>
          <p:spPr bwMode="auto">
            <a:xfrm rot="2697552" flipH="1" flipV="1">
              <a:off x="5716530" y="2637475"/>
              <a:ext cx="285511" cy="262470"/>
            </a:xfrm>
            <a:custGeom>
              <a:avLst/>
              <a:gdLst>
                <a:gd name="G0" fmla="+- 0 0 0"/>
                <a:gd name="G1" fmla="+- 21414 0 0"/>
                <a:gd name="G2" fmla="+- 21600 0 0"/>
                <a:gd name="T0" fmla="*/ 2830 w 21535"/>
                <a:gd name="T1" fmla="*/ 0 h 21414"/>
                <a:gd name="T2" fmla="*/ 21535 w 21535"/>
                <a:gd name="T3" fmla="*/ 19744 h 21414"/>
                <a:gd name="T4" fmla="*/ 0 w 21535"/>
                <a:gd name="T5" fmla="*/ 21414 h 2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35" h="21414" fill="none" extrusionOk="0">
                  <a:moveTo>
                    <a:pt x="2829" y="0"/>
                  </a:moveTo>
                  <a:cubicBezTo>
                    <a:pt x="12945" y="1337"/>
                    <a:pt x="20746" y="9570"/>
                    <a:pt x="21535" y="19743"/>
                  </a:cubicBezTo>
                </a:path>
                <a:path w="21535" h="21414" stroke="0" extrusionOk="0">
                  <a:moveTo>
                    <a:pt x="2829" y="0"/>
                  </a:moveTo>
                  <a:cubicBezTo>
                    <a:pt x="12945" y="1337"/>
                    <a:pt x="20746" y="9570"/>
                    <a:pt x="21535" y="19743"/>
                  </a:cubicBezTo>
                  <a:lnTo>
                    <a:pt x="0" y="2141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5173861" y="2965405"/>
            <a:ext cx="3100411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 rot="20523184">
            <a:off x="5134080" y="831579"/>
            <a:ext cx="341912" cy="364295"/>
          </a:xfrm>
          <a:custGeom>
            <a:avLst/>
            <a:gdLst>
              <a:gd name="connsiteX0" fmla="*/ 0 w 283611"/>
              <a:gd name="connsiteY0" fmla="*/ 303183 h 303183"/>
              <a:gd name="connsiteX1" fmla="*/ 4890 w 283611"/>
              <a:gd name="connsiteY1" fmla="*/ 180937 h 303183"/>
              <a:gd name="connsiteX2" fmla="*/ 19559 w 283611"/>
              <a:gd name="connsiteY2" fmla="*/ 176048 h 303183"/>
              <a:gd name="connsiteX3" fmla="*/ 53788 w 283611"/>
              <a:gd name="connsiteY3" fmla="*/ 171158 h 303183"/>
              <a:gd name="connsiteX4" fmla="*/ 73348 w 283611"/>
              <a:gd name="connsiteY4" fmla="*/ 166268 h 303183"/>
              <a:gd name="connsiteX5" fmla="*/ 171144 w 283611"/>
              <a:gd name="connsiteY5" fmla="*/ 161378 h 303183"/>
              <a:gd name="connsiteX6" fmla="*/ 190704 w 283611"/>
              <a:gd name="connsiteY6" fmla="*/ 156488 h 303183"/>
              <a:gd name="connsiteX7" fmla="*/ 220043 w 283611"/>
              <a:gd name="connsiteY7" fmla="*/ 136929 h 303183"/>
              <a:gd name="connsiteX8" fmla="*/ 234712 w 283611"/>
              <a:gd name="connsiteY8" fmla="*/ 117370 h 303183"/>
              <a:gd name="connsiteX9" fmla="*/ 254272 w 283611"/>
              <a:gd name="connsiteY9" fmla="*/ 48912 h 303183"/>
              <a:gd name="connsiteX10" fmla="*/ 259161 w 283611"/>
              <a:gd name="connsiteY10" fmla="*/ 34242 h 303183"/>
              <a:gd name="connsiteX11" fmla="*/ 264051 w 283611"/>
              <a:gd name="connsiteY11" fmla="*/ 4903 h 303183"/>
              <a:gd name="connsiteX12" fmla="*/ 283611 w 283611"/>
              <a:gd name="connsiteY12" fmla="*/ 13 h 30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3611" h="303183">
                <a:moveTo>
                  <a:pt x="0" y="303183"/>
                </a:moveTo>
                <a:cubicBezTo>
                  <a:pt x="1630" y="262434"/>
                  <a:pt x="-1311" y="221244"/>
                  <a:pt x="4890" y="180937"/>
                </a:cubicBezTo>
                <a:cubicBezTo>
                  <a:pt x="5674" y="175843"/>
                  <a:pt x="14505" y="177059"/>
                  <a:pt x="19559" y="176048"/>
                </a:cubicBezTo>
                <a:cubicBezTo>
                  <a:pt x="30861" y="173788"/>
                  <a:pt x="42448" y="173220"/>
                  <a:pt x="53788" y="171158"/>
                </a:cubicBezTo>
                <a:cubicBezTo>
                  <a:pt x="60400" y="169956"/>
                  <a:pt x="66651" y="166826"/>
                  <a:pt x="73348" y="166268"/>
                </a:cubicBezTo>
                <a:cubicBezTo>
                  <a:pt x="105875" y="163557"/>
                  <a:pt x="138545" y="163008"/>
                  <a:pt x="171144" y="161378"/>
                </a:cubicBezTo>
                <a:cubicBezTo>
                  <a:pt x="177664" y="159748"/>
                  <a:pt x="184693" y="159494"/>
                  <a:pt x="190704" y="156488"/>
                </a:cubicBezTo>
                <a:cubicBezTo>
                  <a:pt x="201217" y="151232"/>
                  <a:pt x="220043" y="136929"/>
                  <a:pt x="220043" y="136929"/>
                </a:cubicBezTo>
                <a:cubicBezTo>
                  <a:pt x="224933" y="130409"/>
                  <a:pt x="231067" y="124659"/>
                  <a:pt x="234712" y="117370"/>
                </a:cubicBezTo>
                <a:cubicBezTo>
                  <a:pt x="244128" y="98538"/>
                  <a:pt x="248008" y="67707"/>
                  <a:pt x="254272" y="48912"/>
                </a:cubicBezTo>
                <a:cubicBezTo>
                  <a:pt x="255902" y="44022"/>
                  <a:pt x="258043" y="39274"/>
                  <a:pt x="259161" y="34242"/>
                </a:cubicBezTo>
                <a:cubicBezTo>
                  <a:pt x="261312" y="24563"/>
                  <a:pt x="259132" y="13511"/>
                  <a:pt x="264051" y="4903"/>
                </a:cubicBezTo>
                <a:cubicBezTo>
                  <a:pt x="267140" y="-502"/>
                  <a:pt x="277718" y="13"/>
                  <a:pt x="283611" y="1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07230" y="2943378"/>
            <a:ext cx="685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 m</a:t>
            </a:r>
            <a:endParaRPr lang="en-US" dirty="0"/>
          </a:p>
        </p:txBody>
      </p:sp>
      <p:sp>
        <p:nvSpPr>
          <p:cNvPr id="22" name="AutoShape 77"/>
          <p:cNvSpPr>
            <a:spLocks noChangeArrowheads="1"/>
          </p:cNvSpPr>
          <p:nvPr/>
        </p:nvSpPr>
        <p:spPr bwMode="auto">
          <a:xfrm rot="10800000" flipV="1">
            <a:off x="6497730" y="2731572"/>
            <a:ext cx="304800" cy="114300"/>
          </a:xfrm>
          <a:prstGeom prst="can">
            <a:avLst>
              <a:gd name="adj" fmla="val 338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auto">
          <a:xfrm>
            <a:off x="5403101" y="641140"/>
            <a:ext cx="187678" cy="19043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33"/>
          <p:cNvSpPr>
            <a:spLocks noChangeArrowheads="1"/>
          </p:cNvSpPr>
          <p:nvPr/>
        </p:nvSpPr>
        <p:spPr bwMode="auto">
          <a:xfrm>
            <a:off x="5000895" y="1195874"/>
            <a:ext cx="239713" cy="24324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40608" y="1472448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Modem 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344209" y="1174858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Modem 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512524" y="433824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Buoy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34614" y="2333580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Node 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61967" y="1085800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S-S Float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203777" y="1934372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Profiler</a:t>
            </a:r>
            <a:endParaRPr 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2275" y1="29038" x2="22275" y2="29038"/>
                        <a14:backgroundMark x1="22275" y1="60997" x2="22275" y2="60997"/>
                        <a14:backgroundMark x1="41706" y1="85567" x2="41706" y2="85567"/>
                        <a14:backgroundMark x1="64455" y1="84536" x2="64455" y2="84536"/>
                        <a14:backgroundMark x1="63981" y1="68041" x2="63981" y2="68041"/>
                        <a14:backgroundMark x1="42180" y1="69072" x2="42180" y2="69072"/>
                        <a14:backgroundMark x1="38863" y1="57732" x2="38863" y2="57732"/>
                        <a14:backgroundMark x1="43365" y1="60997" x2="43365" y2="60997"/>
                        <a14:backgroundMark x1="65166" y1="60997" x2="65166" y2="60997"/>
                        <a14:backgroundMark x1="68957" y1="57904" x2="68957" y2="57904"/>
                        <a14:backgroundMark x1="82938" y1="59450" x2="82938" y2="59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34" y="784538"/>
            <a:ext cx="1400175" cy="193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912457" y="3276600"/>
            <a:ext cx="5029200" cy="3581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20957578">
            <a:off x="3341332" y="6304389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Marina</a:t>
            </a:r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1903057" y="3276600"/>
            <a:ext cx="4038600" cy="3092450"/>
          </a:xfrm>
          <a:custGeom>
            <a:avLst/>
            <a:gdLst>
              <a:gd name="connsiteX0" fmla="*/ 1327150 w 4038600"/>
              <a:gd name="connsiteY0" fmla="*/ 12700 h 3092450"/>
              <a:gd name="connsiteX1" fmla="*/ 1320800 w 4038600"/>
              <a:gd name="connsiteY1" fmla="*/ 120650 h 3092450"/>
              <a:gd name="connsiteX2" fmla="*/ 1308100 w 4038600"/>
              <a:gd name="connsiteY2" fmla="*/ 146050 h 3092450"/>
              <a:gd name="connsiteX3" fmla="*/ 1301750 w 4038600"/>
              <a:gd name="connsiteY3" fmla="*/ 209550 h 3092450"/>
              <a:gd name="connsiteX4" fmla="*/ 1295400 w 4038600"/>
              <a:gd name="connsiteY4" fmla="*/ 228600 h 3092450"/>
              <a:gd name="connsiteX5" fmla="*/ 1282700 w 4038600"/>
              <a:gd name="connsiteY5" fmla="*/ 292100 h 3092450"/>
              <a:gd name="connsiteX6" fmla="*/ 1263650 w 4038600"/>
              <a:gd name="connsiteY6" fmla="*/ 361950 h 3092450"/>
              <a:gd name="connsiteX7" fmla="*/ 1250950 w 4038600"/>
              <a:gd name="connsiteY7" fmla="*/ 444500 h 3092450"/>
              <a:gd name="connsiteX8" fmla="*/ 1244600 w 4038600"/>
              <a:gd name="connsiteY8" fmla="*/ 469900 h 3092450"/>
              <a:gd name="connsiteX9" fmla="*/ 1231900 w 4038600"/>
              <a:gd name="connsiteY9" fmla="*/ 558800 h 3092450"/>
              <a:gd name="connsiteX10" fmla="*/ 1225550 w 4038600"/>
              <a:gd name="connsiteY10" fmla="*/ 584200 h 3092450"/>
              <a:gd name="connsiteX11" fmla="*/ 1219200 w 4038600"/>
              <a:gd name="connsiteY11" fmla="*/ 615950 h 3092450"/>
              <a:gd name="connsiteX12" fmla="*/ 1206500 w 4038600"/>
              <a:gd name="connsiteY12" fmla="*/ 654050 h 3092450"/>
              <a:gd name="connsiteX13" fmla="*/ 1200150 w 4038600"/>
              <a:gd name="connsiteY13" fmla="*/ 711200 h 3092450"/>
              <a:gd name="connsiteX14" fmla="*/ 1193800 w 4038600"/>
              <a:gd name="connsiteY14" fmla="*/ 774700 h 3092450"/>
              <a:gd name="connsiteX15" fmla="*/ 1187450 w 4038600"/>
              <a:gd name="connsiteY15" fmla="*/ 825500 h 3092450"/>
              <a:gd name="connsiteX16" fmla="*/ 1174750 w 4038600"/>
              <a:gd name="connsiteY16" fmla="*/ 863600 h 3092450"/>
              <a:gd name="connsiteX17" fmla="*/ 1162050 w 4038600"/>
              <a:gd name="connsiteY17" fmla="*/ 927100 h 3092450"/>
              <a:gd name="connsiteX18" fmla="*/ 1168400 w 4038600"/>
              <a:gd name="connsiteY18" fmla="*/ 1549400 h 3092450"/>
              <a:gd name="connsiteX19" fmla="*/ 1174750 w 4038600"/>
              <a:gd name="connsiteY19" fmla="*/ 1568450 h 3092450"/>
              <a:gd name="connsiteX20" fmla="*/ 1187450 w 4038600"/>
              <a:gd name="connsiteY20" fmla="*/ 1644650 h 3092450"/>
              <a:gd name="connsiteX21" fmla="*/ 1206500 w 4038600"/>
              <a:gd name="connsiteY21" fmla="*/ 1701800 h 3092450"/>
              <a:gd name="connsiteX22" fmla="*/ 1231900 w 4038600"/>
              <a:gd name="connsiteY22" fmla="*/ 1733550 h 3092450"/>
              <a:gd name="connsiteX23" fmla="*/ 1244600 w 4038600"/>
              <a:gd name="connsiteY23" fmla="*/ 1752600 h 3092450"/>
              <a:gd name="connsiteX24" fmla="*/ 1250950 w 4038600"/>
              <a:gd name="connsiteY24" fmla="*/ 1771650 h 3092450"/>
              <a:gd name="connsiteX25" fmla="*/ 1346200 w 4038600"/>
              <a:gd name="connsiteY25" fmla="*/ 1790700 h 3092450"/>
              <a:gd name="connsiteX26" fmla="*/ 1568450 w 4038600"/>
              <a:gd name="connsiteY26" fmla="*/ 1771650 h 3092450"/>
              <a:gd name="connsiteX27" fmla="*/ 1625600 w 4038600"/>
              <a:gd name="connsiteY27" fmla="*/ 1758950 h 3092450"/>
              <a:gd name="connsiteX28" fmla="*/ 1676400 w 4038600"/>
              <a:gd name="connsiteY28" fmla="*/ 1746250 h 3092450"/>
              <a:gd name="connsiteX29" fmla="*/ 1695450 w 4038600"/>
              <a:gd name="connsiteY29" fmla="*/ 1739900 h 3092450"/>
              <a:gd name="connsiteX30" fmla="*/ 1739900 w 4038600"/>
              <a:gd name="connsiteY30" fmla="*/ 1733550 h 3092450"/>
              <a:gd name="connsiteX31" fmla="*/ 1790700 w 4038600"/>
              <a:gd name="connsiteY31" fmla="*/ 1714500 h 3092450"/>
              <a:gd name="connsiteX32" fmla="*/ 1835150 w 4038600"/>
              <a:gd name="connsiteY32" fmla="*/ 1708150 h 3092450"/>
              <a:gd name="connsiteX33" fmla="*/ 1854200 w 4038600"/>
              <a:gd name="connsiteY33" fmla="*/ 1701800 h 3092450"/>
              <a:gd name="connsiteX34" fmla="*/ 1892300 w 4038600"/>
              <a:gd name="connsiteY34" fmla="*/ 1695450 h 3092450"/>
              <a:gd name="connsiteX35" fmla="*/ 1955800 w 4038600"/>
              <a:gd name="connsiteY35" fmla="*/ 1670050 h 3092450"/>
              <a:gd name="connsiteX36" fmla="*/ 2000250 w 4038600"/>
              <a:gd name="connsiteY36" fmla="*/ 1651000 h 3092450"/>
              <a:gd name="connsiteX37" fmla="*/ 2082800 w 4038600"/>
              <a:gd name="connsiteY37" fmla="*/ 1625600 h 3092450"/>
              <a:gd name="connsiteX38" fmla="*/ 2108200 w 4038600"/>
              <a:gd name="connsiteY38" fmla="*/ 1612900 h 3092450"/>
              <a:gd name="connsiteX39" fmla="*/ 2165350 w 4038600"/>
              <a:gd name="connsiteY39" fmla="*/ 1600200 h 3092450"/>
              <a:gd name="connsiteX40" fmla="*/ 2222500 w 4038600"/>
              <a:gd name="connsiteY40" fmla="*/ 1574800 h 3092450"/>
              <a:gd name="connsiteX41" fmla="*/ 2260600 w 4038600"/>
              <a:gd name="connsiteY41" fmla="*/ 1562100 h 3092450"/>
              <a:gd name="connsiteX42" fmla="*/ 2305050 w 4038600"/>
              <a:gd name="connsiteY42" fmla="*/ 1549400 h 3092450"/>
              <a:gd name="connsiteX43" fmla="*/ 2330450 w 4038600"/>
              <a:gd name="connsiteY43" fmla="*/ 1536700 h 3092450"/>
              <a:gd name="connsiteX44" fmla="*/ 2349500 w 4038600"/>
              <a:gd name="connsiteY44" fmla="*/ 1530350 h 3092450"/>
              <a:gd name="connsiteX45" fmla="*/ 2374900 w 4038600"/>
              <a:gd name="connsiteY45" fmla="*/ 1517650 h 3092450"/>
              <a:gd name="connsiteX46" fmla="*/ 2400300 w 4038600"/>
              <a:gd name="connsiteY46" fmla="*/ 1511300 h 3092450"/>
              <a:gd name="connsiteX47" fmla="*/ 2457450 w 4038600"/>
              <a:gd name="connsiteY47" fmla="*/ 1473200 h 3092450"/>
              <a:gd name="connsiteX48" fmla="*/ 2476500 w 4038600"/>
              <a:gd name="connsiteY48" fmla="*/ 1466850 h 3092450"/>
              <a:gd name="connsiteX49" fmla="*/ 2495550 w 4038600"/>
              <a:gd name="connsiteY49" fmla="*/ 1454150 h 3092450"/>
              <a:gd name="connsiteX50" fmla="*/ 2520950 w 4038600"/>
              <a:gd name="connsiteY50" fmla="*/ 1441450 h 3092450"/>
              <a:gd name="connsiteX51" fmla="*/ 2552700 w 4038600"/>
              <a:gd name="connsiteY51" fmla="*/ 1416050 h 3092450"/>
              <a:gd name="connsiteX52" fmla="*/ 2597150 w 4038600"/>
              <a:gd name="connsiteY52" fmla="*/ 1403350 h 3092450"/>
              <a:gd name="connsiteX53" fmla="*/ 2673350 w 4038600"/>
              <a:gd name="connsiteY53" fmla="*/ 1352550 h 3092450"/>
              <a:gd name="connsiteX54" fmla="*/ 2698750 w 4038600"/>
              <a:gd name="connsiteY54" fmla="*/ 1339850 h 3092450"/>
              <a:gd name="connsiteX55" fmla="*/ 2736850 w 4038600"/>
              <a:gd name="connsiteY55" fmla="*/ 1327150 h 3092450"/>
              <a:gd name="connsiteX56" fmla="*/ 2774950 w 4038600"/>
              <a:gd name="connsiteY56" fmla="*/ 1295400 h 3092450"/>
              <a:gd name="connsiteX57" fmla="*/ 2825750 w 4038600"/>
              <a:gd name="connsiteY57" fmla="*/ 1257300 h 3092450"/>
              <a:gd name="connsiteX58" fmla="*/ 2857500 w 4038600"/>
              <a:gd name="connsiteY58" fmla="*/ 1244600 h 3092450"/>
              <a:gd name="connsiteX59" fmla="*/ 2876550 w 4038600"/>
              <a:gd name="connsiteY59" fmla="*/ 1231900 h 3092450"/>
              <a:gd name="connsiteX60" fmla="*/ 2908300 w 4038600"/>
              <a:gd name="connsiteY60" fmla="*/ 1219200 h 3092450"/>
              <a:gd name="connsiteX61" fmla="*/ 2927350 w 4038600"/>
              <a:gd name="connsiteY61" fmla="*/ 1206500 h 3092450"/>
              <a:gd name="connsiteX62" fmla="*/ 2978150 w 4038600"/>
              <a:gd name="connsiteY62" fmla="*/ 1181100 h 3092450"/>
              <a:gd name="connsiteX63" fmla="*/ 3016250 w 4038600"/>
              <a:gd name="connsiteY63" fmla="*/ 1162050 h 3092450"/>
              <a:gd name="connsiteX64" fmla="*/ 3054350 w 4038600"/>
              <a:gd name="connsiteY64" fmla="*/ 1130300 h 3092450"/>
              <a:gd name="connsiteX65" fmla="*/ 3079750 w 4038600"/>
              <a:gd name="connsiteY65" fmla="*/ 1123950 h 3092450"/>
              <a:gd name="connsiteX66" fmla="*/ 3105150 w 4038600"/>
              <a:gd name="connsiteY66" fmla="*/ 1104900 h 3092450"/>
              <a:gd name="connsiteX67" fmla="*/ 3136900 w 4038600"/>
              <a:gd name="connsiteY67" fmla="*/ 1085850 h 3092450"/>
              <a:gd name="connsiteX68" fmla="*/ 3155950 w 4038600"/>
              <a:gd name="connsiteY68" fmla="*/ 1073150 h 3092450"/>
              <a:gd name="connsiteX69" fmla="*/ 3194050 w 4038600"/>
              <a:gd name="connsiteY69" fmla="*/ 1047750 h 3092450"/>
              <a:gd name="connsiteX70" fmla="*/ 3213100 w 4038600"/>
              <a:gd name="connsiteY70" fmla="*/ 1028700 h 3092450"/>
              <a:gd name="connsiteX71" fmla="*/ 3232150 w 4038600"/>
              <a:gd name="connsiteY71" fmla="*/ 1016000 h 3092450"/>
              <a:gd name="connsiteX72" fmla="*/ 3251200 w 4038600"/>
              <a:gd name="connsiteY72" fmla="*/ 990600 h 3092450"/>
              <a:gd name="connsiteX73" fmla="*/ 3276600 w 4038600"/>
              <a:gd name="connsiteY73" fmla="*/ 984250 h 3092450"/>
              <a:gd name="connsiteX74" fmla="*/ 3295650 w 4038600"/>
              <a:gd name="connsiteY74" fmla="*/ 965200 h 3092450"/>
              <a:gd name="connsiteX75" fmla="*/ 3314700 w 4038600"/>
              <a:gd name="connsiteY75" fmla="*/ 958850 h 3092450"/>
              <a:gd name="connsiteX76" fmla="*/ 3340100 w 4038600"/>
              <a:gd name="connsiteY76" fmla="*/ 939800 h 3092450"/>
              <a:gd name="connsiteX77" fmla="*/ 3359150 w 4038600"/>
              <a:gd name="connsiteY77" fmla="*/ 920750 h 3092450"/>
              <a:gd name="connsiteX78" fmla="*/ 3409950 w 4038600"/>
              <a:gd name="connsiteY78" fmla="*/ 882650 h 3092450"/>
              <a:gd name="connsiteX79" fmla="*/ 3435350 w 4038600"/>
              <a:gd name="connsiteY79" fmla="*/ 863600 h 3092450"/>
              <a:gd name="connsiteX80" fmla="*/ 3460750 w 4038600"/>
              <a:gd name="connsiteY80" fmla="*/ 850900 h 3092450"/>
              <a:gd name="connsiteX81" fmla="*/ 3517900 w 4038600"/>
              <a:gd name="connsiteY81" fmla="*/ 819150 h 3092450"/>
              <a:gd name="connsiteX82" fmla="*/ 3556000 w 4038600"/>
              <a:gd name="connsiteY82" fmla="*/ 781050 h 3092450"/>
              <a:gd name="connsiteX83" fmla="*/ 3575050 w 4038600"/>
              <a:gd name="connsiteY83" fmla="*/ 762000 h 3092450"/>
              <a:gd name="connsiteX84" fmla="*/ 3606800 w 4038600"/>
              <a:gd name="connsiteY84" fmla="*/ 749300 h 3092450"/>
              <a:gd name="connsiteX85" fmla="*/ 3632200 w 4038600"/>
              <a:gd name="connsiteY85" fmla="*/ 730250 h 3092450"/>
              <a:gd name="connsiteX86" fmla="*/ 3651250 w 4038600"/>
              <a:gd name="connsiteY86" fmla="*/ 723900 h 3092450"/>
              <a:gd name="connsiteX87" fmla="*/ 3670300 w 4038600"/>
              <a:gd name="connsiteY87" fmla="*/ 711200 h 3092450"/>
              <a:gd name="connsiteX88" fmla="*/ 3733800 w 4038600"/>
              <a:gd name="connsiteY88" fmla="*/ 654050 h 3092450"/>
              <a:gd name="connsiteX89" fmla="*/ 3752850 w 4038600"/>
              <a:gd name="connsiteY89" fmla="*/ 647700 h 3092450"/>
              <a:gd name="connsiteX90" fmla="*/ 3771900 w 4038600"/>
              <a:gd name="connsiteY90" fmla="*/ 635000 h 3092450"/>
              <a:gd name="connsiteX91" fmla="*/ 3790950 w 4038600"/>
              <a:gd name="connsiteY91" fmla="*/ 615950 h 3092450"/>
              <a:gd name="connsiteX92" fmla="*/ 3829050 w 4038600"/>
              <a:gd name="connsiteY92" fmla="*/ 603250 h 3092450"/>
              <a:gd name="connsiteX93" fmla="*/ 3867150 w 4038600"/>
              <a:gd name="connsiteY93" fmla="*/ 577850 h 3092450"/>
              <a:gd name="connsiteX94" fmla="*/ 3911600 w 4038600"/>
              <a:gd name="connsiteY94" fmla="*/ 558800 h 3092450"/>
              <a:gd name="connsiteX95" fmla="*/ 3924300 w 4038600"/>
              <a:gd name="connsiteY95" fmla="*/ 539750 h 3092450"/>
              <a:gd name="connsiteX96" fmla="*/ 3962400 w 4038600"/>
              <a:gd name="connsiteY96" fmla="*/ 527050 h 3092450"/>
              <a:gd name="connsiteX97" fmla="*/ 4000500 w 4038600"/>
              <a:gd name="connsiteY97" fmla="*/ 501650 h 3092450"/>
              <a:gd name="connsiteX98" fmla="*/ 4038600 w 4038600"/>
              <a:gd name="connsiteY98" fmla="*/ 488950 h 3092450"/>
              <a:gd name="connsiteX99" fmla="*/ 4032250 w 4038600"/>
              <a:gd name="connsiteY99" fmla="*/ 533400 h 3092450"/>
              <a:gd name="connsiteX100" fmla="*/ 4019550 w 4038600"/>
              <a:gd name="connsiteY100" fmla="*/ 628650 h 3092450"/>
              <a:gd name="connsiteX101" fmla="*/ 4013200 w 4038600"/>
              <a:gd name="connsiteY101" fmla="*/ 647700 h 3092450"/>
              <a:gd name="connsiteX102" fmla="*/ 4019550 w 4038600"/>
              <a:gd name="connsiteY102" fmla="*/ 787400 h 3092450"/>
              <a:gd name="connsiteX103" fmla="*/ 4025900 w 4038600"/>
              <a:gd name="connsiteY103" fmla="*/ 850900 h 3092450"/>
              <a:gd name="connsiteX104" fmla="*/ 4038600 w 4038600"/>
              <a:gd name="connsiteY104" fmla="*/ 901700 h 3092450"/>
              <a:gd name="connsiteX105" fmla="*/ 4025900 w 4038600"/>
              <a:gd name="connsiteY105" fmla="*/ 1314450 h 3092450"/>
              <a:gd name="connsiteX106" fmla="*/ 4038600 w 4038600"/>
              <a:gd name="connsiteY106" fmla="*/ 2552700 h 3092450"/>
              <a:gd name="connsiteX107" fmla="*/ 4006850 w 4038600"/>
              <a:gd name="connsiteY107" fmla="*/ 2584450 h 3092450"/>
              <a:gd name="connsiteX108" fmla="*/ 3956050 w 4038600"/>
              <a:gd name="connsiteY108" fmla="*/ 2597150 h 3092450"/>
              <a:gd name="connsiteX109" fmla="*/ 3898900 w 4038600"/>
              <a:gd name="connsiteY109" fmla="*/ 2616200 h 3092450"/>
              <a:gd name="connsiteX110" fmla="*/ 3854450 w 4038600"/>
              <a:gd name="connsiteY110" fmla="*/ 2641600 h 3092450"/>
              <a:gd name="connsiteX111" fmla="*/ 3816350 w 4038600"/>
              <a:gd name="connsiteY111" fmla="*/ 2667000 h 3092450"/>
              <a:gd name="connsiteX112" fmla="*/ 3759200 w 4038600"/>
              <a:gd name="connsiteY112" fmla="*/ 2679700 h 3092450"/>
              <a:gd name="connsiteX113" fmla="*/ 3721100 w 4038600"/>
              <a:gd name="connsiteY113" fmla="*/ 2692400 h 3092450"/>
              <a:gd name="connsiteX114" fmla="*/ 3695700 w 4038600"/>
              <a:gd name="connsiteY114" fmla="*/ 2698750 h 3092450"/>
              <a:gd name="connsiteX115" fmla="*/ 3632200 w 4038600"/>
              <a:gd name="connsiteY115" fmla="*/ 2717800 h 3092450"/>
              <a:gd name="connsiteX116" fmla="*/ 3575050 w 4038600"/>
              <a:gd name="connsiteY116" fmla="*/ 2724150 h 3092450"/>
              <a:gd name="connsiteX117" fmla="*/ 3448050 w 4038600"/>
              <a:gd name="connsiteY117" fmla="*/ 2730500 h 3092450"/>
              <a:gd name="connsiteX118" fmla="*/ 2940050 w 4038600"/>
              <a:gd name="connsiteY118" fmla="*/ 2743200 h 3092450"/>
              <a:gd name="connsiteX119" fmla="*/ 2921000 w 4038600"/>
              <a:gd name="connsiteY119" fmla="*/ 2749550 h 3092450"/>
              <a:gd name="connsiteX120" fmla="*/ 2819400 w 4038600"/>
              <a:gd name="connsiteY120" fmla="*/ 2768600 h 3092450"/>
              <a:gd name="connsiteX121" fmla="*/ 2755900 w 4038600"/>
              <a:gd name="connsiteY121" fmla="*/ 2787650 h 3092450"/>
              <a:gd name="connsiteX122" fmla="*/ 2711450 w 4038600"/>
              <a:gd name="connsiteY122" fmla="*/ 2794000 h 3092450"/>
              <a:gd name="connsiteX123" fmla="*/ 2616200 w 4038600"/>
              <a:gd name="connsiteY123" fmla="*/ 2813050 h 3092450"/>
              <a:gd name="connsiteX124" fmla="*/ 2578100 w 4038600"/>
              <a:gd name="connsiteY124" fmla="*/ 2825750 h 3092450"/>
              <a:gd name="connsiteX125" fmla="*/ 2476500 w 4038600"/>
              <a:gd name="connsiteY125" fmla="*/ 2838450 h 3092450"/>
              <a:gd name="connsiteX126" fmla="*/ 2368550 w 4038600"/>
              <a:gd name="connsiteY126" fmla="*/ 2857500 h 3092450"/>
              <a:gd name="connsiteX127" fmla="*/ 2343150 w 4038600"/>
              <a:gd name="connsiteY127" fmla="*/ 2863850 h 3092450"/>
              <a:gd name="connsiteX128" fmla="*/ 2298700 w 4038600"/>
              <a:gd name="connsiteY128" fmla="*/ 2870200 h 3092450"/>
              <a:gd name="connsiteX129" fmla="*/ 1949450 w 4038600"/>
              <a:gd name="connsiteY129" fmla="*/ 2882900 h 3092450"/>
              <a:gd name="connsiteX130" fmla="*/ 1758950 w 4038600"/>
              <a:gd name="connsiteY130" fmla="*/ 2895600 h 3092450"/>
              <a:gd name="connsiteX131" fmla="*/ 1676400 w 4038600"/>
              <a:gd name="connsiteY131" fmla="*/ 2914650 h 3092450"/>
              <a:gd name="connsiteX132" fmla="*/ 1631950 w 4038600"/>
              <a:gd name="connsiteY132" fmla="*/ 2921000 h 3092450"/>
              <a:gd name="connsiteX133" fmla="*/ 1593850 w 4038600"/>
              <a:gd name="connsiteY133" fmla="*/ 2933700 h 3092450"/>
              <a:gd name="connsiteX134" fmla="*/ 1530350 w 4038600"/>
              <a:gd name="connsiteY134" fmla="*/ 2940050 h 3092450"/>
              <a:gd name="connsiteX135" fmla="*/ 1479550 w 4038600"/>
              <a:gd name="connsiteY135" fmla="*/ 2946400 h 3092450"/>
              <a:gd name="connsiteX136" fmla="*/ 1422400 w 4038600"/>
              <a:gd name="connsiteY136" fmla="*/ 2952750 h 3092450"/>
              <a:gd name="connsiteX137" fmla="*/ 1339850 w 4038600"/>
              <a:gd name="connsiteY137" fmla="*/ 2971800 h 3092450"/>
              <a:gd name="connsiteX138" fmla="*/ 1314450 w 4038600"/>
              <a:gd name="connsiteY138" fmla="*/ 2978150 h 3092450"/>
              <a:gd name="connsiteX139" fmla="*/ 1276350 w 4038600"/>
              <a:gd name="connsiteY139" fmla="*/ 2984500 h 3092450"/>
              <a:gd name="connsiteX140" fmla="*/ 1206500 w 4038600"/>
              <a:gd name="connsiteY140" fmla="*/ 2997200 h 3092450"/>
              <a:gd name="connsiteX141" fmla="*/ 1003300 w 4038600"/>
              <a:gd name="connsiteY141" fmla="*/ 3009900 h 3092450"/>
              <a:gd name="connsiteX142" fmla="*/ 958850 w 4038600"/>
              <a:gd name="connsiteY142" fmla="*/ 3016250 h 3092450"/>
              <a:gd name="connsiteX143" fmla="*/ 857250 w 4038600"/>
              <a:gd name="connsiteY143" fmla="*/ 3022600 h 3092450"/>
              <a:gd name="connsiteX144" fmla="*/ 781050 w 4038600"/>
              <a:gd name="connsiteY144" fmla="*/ 3041650 h 3092450"/>
              <a:gd name="connsiteX145" fmla="*/ 717550 w 4038600"/>
              <a:gd name="connsiteY145" fmla="*/ 3054350 h 3092450"/>
              <a:gd name="connsiteX146" fmla="*/ 673100 w 4038600"/>
              <a:gd name="connsiteY146" fmla="*/ 3073400 h 3092450"/>
              <a:gd name="connsiteX147" fmla="*/ 609600 w 4038600"/>
              <a:gd name="connsiteY147" fmla="*/ 3086100 h 3092450"/>
              <a:gd name="connsiteX148" fmla="*/ 584200 w 4038600"/>
              <a:gd name="connsiteY148" fmla="*/ 3092450 h 3092450"/>
              <a:gd name="connsiteX149" fmla="*/ 558800 w 4038600"/>
              <a:gd name="connsiteY149" fmla="*/ 3086100 h 3092450"/>
              <a:gd name="connsiteX150" fmla="*/ 520700 w 4038600"/>
              <a:gd name="connsiteY150" fmla="*/ 3073400 h 3092450"/>
              <a:gd name="connsiteX151" fmla="*/ 501650 w 4038600"/>
              <a:gd name="connsiteY151" fmla="*/ 3041650 h 3092450"/>
              <a:gd name="connsiteX152" fmla="*/ 495300 w 4038600"/>
              <a:gd name="connsiteY152" fmla="*/ 3016250 h 3092450"/>
              <a:gd name="connsiteX153" fmla="*/ 482600 w 4038600"/>
              <a:gd name="connsiteY153" fmla="*/ 2978150 h 3092450"/>
              <a:gd name="connsiteX154" fmla="*/ 476250 w 4038600"/>
              <a:gd name="connsiteY154" fmla="*/ 2959100 h 3092450"/>
              <a:gd name="connsiteX155" fmla="*/ 457200 w 4038600"/>
              <a:gd name="connsiteY155" fmla="*/ 2933700 h 3092450"/>
              <a:gd name="connsiteX156" fmla="*/ 450850 w 4038600"/>
              <a:gd name="connsiteY156" fmla="*/ 2908300 h 3092450"/>
              <a:gd name="connsiteX157" fmla="*/ 425450 w 4038600"/>
              <a:gd name="connsiteY157" fmla="*/ 2851150 h 3092450"/>
              <a:gd name="connsiteX158" fmla="*/ 412750 w 4038600"/>
              <a:gd name="connsiteY158" fmla="*/ 2832100 h 3092450"/>
              <a:gd name="connsiteX159" fmla="*/ 381000 w 4038600"/>
              <a:gd name="connsiteY159" fmla="*/ 2774950 h 3092450"/>
              <a:gd name="connsiteX160" fmla="*/ 368300 w 4038600"/>
              <a:gd name="connsiteY160" fmla="*/ 2724150 h 3092450"/>
              <a:gd name="connsiteX161" fmla="*/ 361950 w 4038600"/>
              <a:gd name="connsiteY161" fmla="*/ 2705100 h 3092450"/>
              <a:gd name="connsiteX162" fmla="*/ 355600 w 4038600"/>
              <a:gd name="connsiteY162" fmla="*/ 2667000 h 3092450"/>
              <a:gd name="connsiteX163" fmla="*/ 342900 w 4038600"/>
              <a:gd name="connsiteY163" fmla="*/ 2628900 h 3092450"/>
              <a:gd name="connsiteX164" fmla="*/ 336550 w 4038600"/>
              <a:gd name="connsiteY164" fmla="*/ 2584450 h 3092450"/>
              <a:gd name="connsiteX165" fmla="*/ 330200 w 4038600"/>
              <a:gd name="connsiteY165" fmla="*/ 2559050 h 3092450"/>
              <a:gd name="connsiteX166" fmla="*/ 317500 w 4038600"/>
              <a:gd name="connsiteY166" fmla="*/ 2470150 h 3092450"/>
              <a:gd name="connsiteX167" fmla="*/ 311150 w 4038600"/>
              <a:gd name="connsiteY167" fmla="*/ 2444750 h 3092450"/>
              <a:gd name="connsiteX168" fmla="*/ 304800 w 4038600"/>
              <a:gd name="connsiteY168" fmla="*/ 2400300 h 3092450"/>
              <a:gd name="connsiteX169" fmla="*/ 292100 w 4038600"/>
              <a:gd name="connsiteY169" fmla="*/ 2362200 h 3092450"/>
              <a:gd name="connsiteX170" fmla="*/ 285750 w 4038600"/>
              <a:gd name="connsiteY170" fmla="*/ 2336800 h 3092450"/>
              <a:gd name="connsiteX171" fmla="*/ 273050 w 4038600"/>
              <a:gd name="connsiteY171" fmla="*/ 2311400 h 3092450"/>
              <a:gd name="connsiteX172" fmla="*/ 260350 w 4038600"/>
              <a:gd name="connsiteY172" fmla="*/ 2273300 h 3092450"/>
              <a:gd name="connsiteX173" fmla="*/ 241300 w 4038600"/>
              <a:gd name="connsiteY173" fmla="*/ 2216150 h 3092450"/>
              <a:gd name="connsiteX174" fmla="*/ 222250 w 4038600"/>
              <a:gd name="connsiteY174" fmla="*/ 2159000 h 3092450"/>
              <a:gd name="connsiteX175" fmla="*/ 215900 w 4038600"/>
              <a:gd name="connsiteY175" fmla="*/ 2139950 h 3092450"/>
              <a:gd name="connsiteX176" fmla="*/ 209550 w 4038600"/>
              <a:gd name="connsiteY176" fmla="*/ 2108200 h 3092450"/>
              <a:gd name="connsiteX177" fmla="*/ 190500 w 4038600"/>
              <a:gd name="connsiteY177" fmla="*/ 2063750 h 3092450"/>
              <a:gd name="connsiteX178" fmla="*/ 177800 w 4038600"/>
              <a:gd name="connsiteY178" fmla="*/ 1981200 h 3092450"/>
              <a:gd name="connsiteX179" fmla="*/ 171450 w 4038600"/>
              <a:gd name="connsiteY179" fmla="*/ 1955800 h 3092450"/>
              <a:gd name="connsiteX180" fmla="*/ 165100 w 4038600"/>
              <a:gd name="connsiteY180" fmla="*/ 1911350 h 3092450"/>
              <a:gd name="connsiteX181" fmla="*/ 158750 w 4038600"/>
              <a:gd name="connsiteY181" fmla="*/ 1879600 h 3092450"/>
              <a:gd name="connsiteX182" fmla="*/ 152400 w 4038600"/>
              <a:gd name="connsiteY182" fmla="*/ 1841500 h 3092450"/>
              <a:gd name="connsiteX183" fmla="*/ 146050 w 4038600"/>
              <a:gd name="connsiteY183" fmla="*/ 1816100 h 3092450"/>
              <a:gd name="connsiteX184" fmla="*/ 139700 w 4038600"/>
              <a:gd name="connsiteY184" fmla="*/ 1771650 h 3092450"/>
              <a:gd name="connsiteX185" fmla="*/ 133350 w 4038600"/>
              <a:gd name="connsiteY185" fmla="*/ 1733550 h 3092450"/>
              <a:gd name="connsiteX186" fmla="*/ 120650 w 4038600"/>
              <a:gd name="connsiteY186" fmla="*/ 1670050 h 3092450"/>
              <a:gd name="connsiteX187" fmla="*/ 127000 w 4038600"/>
              <a:gd name="connsiteY187" fmla="*/ 1454150 h 3092450"/>
              <a:gd name="connsiteX188" fmla="*/ 133350 w 4038600"/>
              <a:gd name="connsiteY188" fmla="*/ 1358900 h 3092450"/>
              <a:gd name="connsiteX189" fmla="*/ 120650 w 4038600"/>
              <a:gd name="connsiteY189" fmla="*/ 1155700 h 3092450"/>
              <a:gd name="connsiteX190" fmla="*/ 114300 w 4038600"/>
              <a:gd name="connsiteY190" fmla="*/ 1098550 h 3092450"/>
              <a:gd name="connsiteX191" fmla="*/ 107950 w 4038600"/>
              <a:gd name="connsiteY191" fmla="*/ 1079500 h 3092450"/>
              <a:gd name="connsiteX192" fmla="*/ 95250 w 4038600"/>
              <a:gd name="connsiteY192" fmla="*/ 1022350 h 3092450"/>
              <a:gd name="connsiteX193" fmla="*/ 88900 w 4038600"/>
              <a:gd name="connsiteY193" fmla="*/ 939800 h 3092450"/>
              <a:gd name="connsiteX194" fmla="*/ 82550 w 4038600"/>
              <a:gd name="connsiteY194" fmla="*/ 920750 h 3092450"/>
              <a:gd name="connsiteX195" fmla="*/ 76200 w 4038600"/>
              <a:gd name="connsiteY195" fmla="*/ 838200 h 3092450"/>
              <a:gd name="connsiteX196" fmla="*/ 63500 w 4038600"/>
              <a:gd name="connsiteY196" fmla="*/ 774700 h 3092450"/>
              <a:gd name="connsiteX197" fmla="*/ 50800 w 4038600"/>
              <a:gd name="connsiteY197" fmla="*/ 711200 h 3092450"/>
              <a:gd name="connsiteX198" fmla="*/ 44450 w 4038600"/>
              <a:gd name="connsiteY198" fmla="*/ 635000 h 3092450"/>
              <a:gd name="connsiteX199" fmla="*/ 38100 w 4038600"/>
              <a:gd name="connsiteY199" fmla="*/ 615950 h 3092450"/>
              <a:gd name="connsiteX200" fmla="*/ 25400 w 4038600"/>
              <a:gd name="connsiteY200" fmla="*/ 539750 h 3092450"/>
              <a:gd name="connsiteX201" fmla="*/ 19050 w 4038600"/>
              <a:gd name="connsiteY201" fmla="*/ 508000 h 3092450"/>
              <a:gd name="connsiteX202" fmla="*/ 12700 w 4038600"/>
              <a:gd name="connsiteY202" fmla="*/ 431800 h 3092450"/>
              <a:gd name="connsiteX203" fmla="*/ 6350 w 4038600"/>
              <a:gd name="connsiteY203" fmla="*/ 406400 h 3092450"/>
              <a:gd name="connsiteX204" fmla="*/ 0 w 4038600"/>
              <a:gd name="connsiteY204" fmla="*/ 355600 h 3092450"/>
              <a:gd name="connsiteX205" fmla="*/ 6350 w 4038600"/>
              <a:gd name="connsiteY205" fmla="*/ 101600 h 3092450"/>
              <a:gd name="connsiteX206" fmla="*/ 25400 w 4038600"/>
              <a:gd name="connsiteY206" fmla="*/ 19050 h 3092450"/>
              <a:gd name="connsiteX207" fmla="*/ 88900 w 4038600"/>
              <a:gd name="connsiteY207" fmla="*/ 12700 h 3092450"/>
              <a:gd name="connsiteX208" fmla="*/ 120650 w 4038600"/>
              <a:gd name="connsiteY208" fmla="*/ 6350 h 3092450"/>
              <a:gd name="connsiteX209" fmla="*/ 260350 w 4038600"/>
              <a:gd name="connsiteY209" fmla="*/ 0 h 3092450"/>
              <a:gd name="connsiteX210" fmla="*/ 482600 w 4038600"/>
              <a:gd name="connsiteY210" fmla="*/ 12700 h 3092450"/>
              <a:gd name="connsiteX211" fmla="*/ 609600 w 4038600"/>
              <a:gd name="connsiteY211" fmla="*/ 19050 h 3092450"/>
              <a:gd name="connsiteX212" fmla="*/ 1327150 w 4038600"/>
              <a:gd name="connsiteY212" fmla="*/ 12700 h 309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4038600" h="3092450">
                <a:moveTo>
                  <a:pt x="1327150" y="12700"/>
                </a:moveTo>
                <a:cubicBezTo>
                  <a:pt x="1325033" y="48683"/>
                  <a:pt x="1325898" y="84967"/>
                  <a:pt x="1320800" y="120650"/>
                </a:cubicBezTo>
                <a:cubicBezTo>
                  <a:pt x="1319461" y="130021"/>
                  <a:pt x="1310083" y="136794"/>
                  <a:pt x="1308100" y="146050"/>
                </a:cubicBezTo>
                <a:cubicBezTo>
                  <a:pt x="1303643" y="166850"/>
                  <a:pt x="1304985" y="188525"/>
                  <a:pt x="1301750" y="209550"/>
                </a:cubicBezTo>
                <a:cubicBezTo>
                  <a:pt x="1300732" y="216166"/>
                  <a:pt x="1296852" y="222066"/>
                  <a:pt x="1295400" y="228600"/>
                </a:cubicBezTo>
                <a:cubicBezTo>
                  <a:pt x="1279193" y="301533"/>
                  <a:pt x="1297882" y="236433"/>
                  <a:pt x="1282700" y="292100"/>
                </a:cubicBezTo>
                <a:cubicBezTo>
                  <a:pt x="1280803" y="299057"/>
                  <a:pt x="1266261" y="347587"/>
                  <a:pt x="1263650" y="361950"/>
                </a:cubicBezTo>
                <a:cubicBezTo>
                  <a:pt x="1251451" y="429045"/>
                  <a:pt x="1263226" y="383121"/>
                  <a:pt x="1250950" y="444500"/>
                </a:cubicBezTo>
                <a:cubicBezTo>
                  <a:pt x="1249238" y="453058"/>
                  <a:pt x="1246035" y="461292"/>
                  <a:pt x="1244600" y="469900"/>
                </a:cubicBezTo>
                <a:cubicBezTo>
                  <a:pt x="1232894" y="540136"/>
                  <a:pt x="1243892" y="498842"/>
                  <a:pt x="1231900" y="558800"/>
                </a:cubicBezTo>
                <a:cubicBezTo>
                  <a:pt x="1230188" y="567358"/>
                  <a:pt x="1227443" y="575681"/>
                  <a:pt x="1225550" y="584200"/>
                </a:cubicBezTo>
                <a:cubicBezTo>
                  <a:pt x="1223209" y="594736"/>
                  <a:pt x="1222040" y="605537"/>
                  <a:pt x="1219200" y="615950"/>
                </a:cubicBezTo>
                <a:cubicBezTo>
                  <a:pt x="1215678" y="628865"/>
                  <a:pt x="1210733" y="641350"/>
                  <a:pt x="1206500" y="654050"/>
                </a:cubicBezTo>
                <a:cubicBezTo>
                  <a:pt x="1204383" y="673100"/>
                  <a:pt x="1202157" y="692138"/>
                  <a:pt x="1200150" y="711200"/>
                </a:cubicBezTo>
                <a:cubicBezTo>
                  <a:pt x="1197923" y="732355"/>
                  <a:pt x="1196149" y="753558"/>
                  <a:pt x="1193800" y="774700"/>
                </a:cubicBezTo>
                <a:cubicBezTo>
                  <a:pt x="1191915" y="791661"/>
                  <a:pt x="1191026" y="808814"/>
                  <a:pt x="1187450" y="825500"/>
                </a:cubicBezTo>
                <a:cubicBezTo>
                  <a:pt x="1184645" y="838590"/>
                  <a:pt x="1177997" y="850613"/>
                  <a:pt x="1174750" y="863600"/>
                </a:cubicBezTo>
                <a:cubicBezTo>
                  <a:pt x="1169515" y="884541"/>
                  <a:pt x="1166283" y="905933"/>
                  <a:pt x="1162050" y="927100"/>
                </a:cubicBezTo>
                <a:cubicBezTo>
                  <a:pt x="1164167" y="1134533"/>
                  <a:pt x="1164293" y="1341997"/>
                  <a:pt x="1168400" y="1549400"/>
                </a:cubicBezTo>
                <a:cubicBezTo>
                  <a:pt x="1168533" y="1556092"/>
                  <a:pt x="1173553" y="1561864"/>
                  <a:pt x="1174750" y="1568450"/>
                </a:cubicBezTo>
                <a:cubicBezTo>
                  <a:pt x="1183604" y="1617148"/>
                  <a:pt x="1176234" y="1608198"/>
                  <a:pt x="1187450" y="1644650"/>
                </a:cubicBezTo>
                <a:cubicBezTo>
                  <a:pt x="1193355" y="1663842"/>
                  <a:pt x="1193956" y="1686120"/>
                  <a:pt x="1206500" y="1701800"/>
                </a:cubicBezTo>
                <a:cubicBezTo>
                  <a:pt x="1214967" y="1712383"/>
                  <a:pt x="1223768" y="1722707"/>
                  <a:pt x="1231900" y="1733550"/>
                </a:cubicBezTo>
                <a:cubicBezTo>
                  <a:pt x="1236479" y="1739655"/>
                  <a:pt x="1241187" y="1745774"/>
                  <a:pt x="1244600" y="1752600"/>
                </a:cubicBezTo>
                <a:cubicBezTo>
                  <a:pt x="1247593" y="1758587"/>
                  <a:pt x="1245099" y="1768399"/>
                  <a:pt x="1250950" y="1771650"/>
                </a:cubicBezTo>
                <a:cubicBezTo>
                  <a:pt x="1267908" y="1781071"/>
                  <a:pt x="1325941" y="1787806"/>
                  <a:pt x="1346200" y="1790700"/>
                </a:cubicBezTo>
                <a:cubicBezTo>
                  <a:pt x="1420283" y="1784350"/>
                  <a:pt x="1496315" y="1789684"/>
                  <a:pt x="1568450" y="1771650"/>
                </a:cubicBezTo>
                <a:cubicBezTo>
                  <a:pt x="1656470" y="1749645"/>
                  <a:pt x="1520800" y="1783135"/>
                  <a:pt x="1625600" y="1758950"/>
                </a:cubicBezTo>
                <a:cubicBezTo>
                  <a:pt x="1642607" y="1755025"/>
                  <a:pt x="1659841" y="1751770"/>
                  <a:pt x="1676400" y="1746250"/>
                </a:cubicBezTo>
                <a:cubicBezTo>
                  <a:pt x="1682750" y="1744133"/>
                  <a:pt x="1688886" y="1741213"/>
                  <a:pt x="1695450" y="1739900"/>
                </a:cubicBezTo>
                <a:cubicBezTo>
                  <a:pt x="1710126" y="1736965"/>
                  <a:pt x="1725083" y="1735667"/>
                  <a:pt x="1739900" y="1733550"/>
                </a:cubicBezTo>
                <a:cubicBezTo>
                  <a:pt x="1756833" y="1727200"/>
                  <a:pt x="1773226" y="1719160"/>
                  <a:pt x="1790700" y="1714500"/>
                </a:cubicBezTo>
                <a:cubicBezTo>
                  <a:pt x="1805162" y="1710644"/>
                  <a:pt x="1820474" y="1711085"/>
                  <a:pt x="1835150" y="1708150"/>
                </a:cubicBezTo>
                <a:cubicBezTo>
                  <a:pt x="1841714" y="1706837"/>
                  <a:pt x="1847666" y="1703252"/>
                  <a:pt x="1854200" y="1701800"/>
                </a:cubicBezTo>
                <a:cubicBezTo>
                  <a:pt x="1866769" y="1699007"/>
                  <a:pt x="1879600" y="1697567"/>
                  <a:pt x="1892300" y="1695450"/>
                </a:cubicBezTo>
                <a:cubicBezTo>
                  <a:pt x="1944470" y="1669365"/>
                  <a:pt x="1887795" y="1696206"/>
                  <a:pt x="1955800" y="1670050"/>
                </a:cubicBezTo>
                <a:cubicBezTo>
                  <a:pt x="1970846" y="1664263"/>
                  <a:pt x="1985069" y="1656422"/>
                  <a:pt x="2000250" y="1651000"/>
                </a:cubicBezTo>
                <a:cubicBezTo>
                  <a:pt x="2015435" y="1645577"/>
                  <a:pt x="2066687" y="1633656"/>
                  <a:pt x="2082800" y="1625600"/>
                </a:cubicBezTo>
                <a:cubicBezTo>
                  <a:pt x="2091267" y="1621367"/>
                  <a:pt x="2099337" y="1616224"/>
                  <a:pt x="2108200" y="1612900"/>
                </a:cubicBezTo>
                <a:cubicBezTo>
                  <a:pt x="2127744" y="1605571"/>
                  <a:pt x="2145234" y="1606235"/>
                  <a:pt x="2165350" y="1600200"/>
                </a:cubicBezTo>
                <a:cubicBezTo>
                  <a:pt x="2208212" y="1587341"/>
                  <a:pt x="2184975" y="1589810"/>
                  <a:pt x="2222500" y="1574800"/>
                </a:cubicBezTo>
                <a:cubicBezTo>
                  <a:pt x="2234929" y="1569828"/>
                  <a:pt x="2247613" y="1565347"/>
                  <a:pt x="2260600" y="1562100"/>
                </a:cubicBezTo>
                <a:cubicBezTo>
                  <a:pt x="2273489" y="1558878"/>
                  <a:pt x="2292296" y="1554866"/>
                  <a:pt x="2305050" y="1549400"/>
                </a:cubicBezTo>
                <a:cubicBezTo>
                  <a:pt x="2313751" y="1545671"/>
                  <a:pt x="2321749" y="1540429"/>
                  <a:pt x="2330450" y="1536700"/>
                </a:cubicBezTo>
                <a:cubicBezTo>
                  <a:pt x="2336602" y="1534063"/>
                  <a:pt x="2343348" y="1532987"/>
                  <a:pt x="2349500" y="1530350"/>
                </a:cubicBezTo>
                <a:cubicBezTo>
                  <a:pt x="2358201" y="1526621"/>
                  <a:pt x="2366037" y="1520974"/>
                  <a:pt x="2374900" y="1517650"/>
                </a:cubicBezTo>
                <a:cubicBezTo>
                  <a:pt x="2383072" y="1514586"/>
                  <a:pt x="2391833" y="1513417"/>
                  <a:pt x="2400300" y="1511300"/>
                </a:cubicBezTo>
                <a:cubicBezTo>
                  <a:pt x="2421571" y="1495347"/>
                  <a:pt x="2432955" y="1485448"/>
                  <a:pt x="2457450" y="1473200"/>
                </a:cubicBezTo>
                <a:cubicBezTo>
                  <a:pt x="2463437" y="1470207"/>
                  <a:pt x="2470513" y="1469843"/>
                  <a:pt x="2476500" y="1466850"/>
                </a:cubicBezTo>
                <a:cubicBezTo>
                  <a:pt x="2483326" y="1463437"/>
                  <a:pt x="2488924" y="1457936"/>
                  <a:pt x="2495550" y="1454150"/>
                </a:cubicBezTo>
                <a:cubicBezTo>
                  <a:pt x="2503769" y="1449454"/>
                  <a:pt x="2513074" y="1446701"/>
                  <a:pt x="2520950" y="1441450"/>
                </a:cubicBezTo>
                <a:cubicBezTo>
                  <a:pt x="2532227" y="1433932"/>
                  <a:pt x="2541207" y="1423233"/>
                  <a:pt x="2552700" y="1416050"/>
                </a:cubicBezTo>
                <a:cubicBezTo>
                  <a:pt x="2558773" y="1412254"/>
                  <a:pt x="2592971" y="1404395"/>
                  <a:pt x="2597150" y="1403350"/>
                </a:cubicBezTo>
                <a:cubicBezTo>
                  <a:pt x="2635937" y="1364563"/>
                  <a:pt x="2611840" y="1383305"/>
                  <a:pt x="2673350" y="1352550"/>
                </a:cubicBezTo>
                <a:cubicBezTo>
                  <a:pt x="2681817" y="1348317"/>
                  <a:pt x="2689770" y="1342843"/>
                  <a:pt x="2698750" y="1339850"/>
                </a:cubicBezTo>
                <a:lnTo>
                  <a:pt x="2736850" y="1327150"/>
                </a:lnTo>
                <a:cubicBezTo>
                  <a:pt x="2759997" y="1292429"/>
                  <a:pt x="2736279" y="1321181"/>
                  <a:pt x="2774950" y="1295400"/>
                </a:cubicBezTo>
                <a:cubicBezTo>
                  <a:pt x="2792562" y="1283659"/>
                  <a:pt x="2806097" y="1265161"/>
                  <a:pt x="2825750" y="1257300"/>
                </a:cubicBezTo>
                <a:cubicBezTo>
                  <a:pt x="2836333" y="1253067"/>
                  <a:pt x="2847305" y="1249698"/>
                  <a:pt x="2857500" y="1244600"/>
                </a:cubicBezTo>
                <a:cubicBezTo>
                  <a:pt x="2864326" y="1241187"/>
                  <a:pt x="2869724" y="1235313"/>
                  <a:pt x="2876550" y="1231900"/>
                </a:cubicBezTo>
                <a:cubicBezTo>
                  <a:pt x="2886745" y="1226802"/>
                  <a:pt x="2898105" y="1224298"/>
                  <a:pt x="2908300" y="1219200"/>
                </a:cubicBezTo>
                <a:cubicBezTo>
                  <a:pt x="2915126" y="1215787"/>
                  <a:pt x="2920650" y="1210154"/>
                  <a:pt x="2927350" y="1206500"/>
                </a:cubicBezTo>
                <a:cubicBezTo>
                  <a:pt x="2943970" y="1197434"/>
                  <a:pt x="2962398" y="1191602"/>
                  <a:pt x="2978150" y="1181100"/>
                </a:cubicBezTo>
                <a:cubicBezTo>
                  <a:pt x="3002769" y="1164687"/>
                  <a:pt x="2989960" y="1170813"/>
                  <a:pt x="3016250" y="1162050"/>
                </a:cubicBezTo>
                <a:cubicBezTo>
                  <a:pt x="3027693" y="1150607"/>
                  <a:pt x="3038879" y="1136931"/>
                  <a:pt x="3054350" y="1130300"/>
                </a:cubicBezTo>
                <a:cubicBezTo>
                  <a:pt x="3062372" y="1126862"/>
                  <a:pt x="3071283" y="1126067"/>
                  <a:pt x="3079750" y="1123950"/>
                </a:cubicBezTo>
                <a:cubicBezTo>
                  <a:pt x="3088217" y="1117600"/>
                  <a:pt x="3096344" y="1110771"/>
                  <a:pt x="3105150" y="1104900"/>
                </a:cubicBezTo>
                <a:cubicBezTo>
                  <a:pt x="3115419" y="1098054"/>
                  <a:pt x="3126434" y="1092391"/>
                  <a:pt x="3136900" y="1085850"/>
                </a:cubicBezTo>
                <a:cubicBezTo>
                  <a:pt x="3143372" y="1081805"/>
                  <a:pt x="3149600" y="1077383"/>
                  <a:pt x="3155950" y="1073150"/>
                </a:cubicBezTo>
                <a:cubicBezTo>
                  <a:pt x="3183421" y="1031944"/>
                  <a:pt x="3149891" y="1072984"/>
                  <a:pt x="3194050" y="1047750"/>
                </a:cubicBezTo>
                <a:cubicBezTo>
                  <a:pt x="3201847" y="1043295"/>
                  <a:pt x="3206201" y="1034449"/>
                  <a:pt x="3213100" y="1028700"/>
                </a:cubicBezTo>
                <a:cubicBezTo>
                  <a:pt x="3218963" y="1023814"/>
                  <a:pt x="3226754" y="1021396"/>
                  <a:pt x="3232150" y="1016000"/>
                </a:cubicBezTo>
                <a:cubicBezTo>
                  <a:pt x="3239634" y="1008516"/>
                  <a:pt x="3242588" y="996751"/>
                  <a:pt x="3251200" y="990600"/>
                </a:cubicBezTo>
                <a:cubicBezTo>
                  <a:pt x="3258302" y="985527"/>
                  <a:pt x="3268133" y="986367"/>
                  <a:pt x="3276600" y="984250"/>
                </a:cubicBezTo>
                <a:cubicBezTo>
                  <a:pt x="3282950" y="977900"/>
                  <a:pt x="3288178" y="970181"/>
                  <a:pt x="3295650" y="965200"/>
                </a:cubicBezTo>
                <a:cubicBezTo>
                  <a:pt x="3301219" y="961487"/>
                  <a:pt x="3308888" y="962171"/>
                  <a:pt x="3314700" y="958850"/>
                </a:cubicBezTo>
                <a:cubicBezTo>
                  <a:pt x="3323889" y="953599"/>
                  <a:pt x="3332065" y="946688"/>
                  <a:pt x="3340100" y="939800"/>
                </a:cubicBezTo>
                <a:cubicBezTo>
                  <a:pt x="3346918" y="933956"/>
                  <a:pt x="3352200" y="926437"/>
                  <a:pt x="3359150" y="920750"/>
                </a:cubicBezTo>
                <a:cubicBezTo>
                  <a:pt x="3375532" y="907346"/>
                  <a:pt x="3393017" y="895350"/>
                  <a:pt x="3409950" y="882650"/>
                </a:cubicBezTo>
                <a:cubicBezTo>
                  <a:pt x="3418417" y="876300"/>
                  <a:pt x="3425884" y="868333"/>
                  <a:pt x="3435350" y="863600"/>
                </a:cubicBezTo>
                <a:cubicBezTo>
                  <a:pt x="3443817" y="859367"/>
                  <a:pt x="3452633" y="855770"/>
                  <a:pt x="3460750" y="850900"/>
                </a:cubicBezTo>
                <a:cubicBezTo>
                  <a:pt x="3515337" y="818148"/>
                  <a:pt x="3479582" y="831923"/>
                  <a:pt x="3517900" y="819150"/>
                </a:cubicBezTo>
                <a:cubicBezTo>
                  <a:pt x="3554405" y="770476"/>
                  <a:pt x="3518859" y="812001"/>
                  <a:pt x="3556000" y="781050"/>
                </a:cubicBezTo>
                <a:cubicBezTo>
                  <a:pt x="3562899" y="775301"/>
                  <a:pt x="3567435" y="766760"/>
                  <a:pt x="3575050" y="762000"/>
                </a:cubicBezTo>
                <a:cubicBezTo>
                  <a:pt x="3584716" y="755959"/>
                  <a:pt x="3596836" y="754836"/>
                  <a:pt x="3606800" y="749300"/>
                </a:cubicBezTo>
                <a:cubicBezTo>
                  <a:pt x="3616051" y="744160"/>
                  <a:pt x="3623011" y="735501"/>
                  <a:pt x="3632200" y="730250"/>
                </a:cubicBezTo>
                <a:cubicBezTo>
                  <a:pt x="3638012" y="726929"/>
                  <a:pt x="3645263" y="726893"/>
                  <a:pt x="3651250" y="723900"/>
                </a:cubicBezTo>
                <a:cubicBezTo>
                  <a:pt x="3658076" y="720487"/>
                  <a:pt x="3663950" y="715433"/>
                  <a:pt x="3670300" y="711200"/>
                </a:cubicBezTo>
                <a:cubicBezTo>
                  <a:pt x="3687413" y="685530"/>
                  <a:pt x="3697218" y="666244"/>
                  <a:pt x="3733800" y="654050"/>
                </a:cubicBezTo>
                <a:cubicBezTo>
                  <a:pt x="3740150" y="651933"/>
                  <a:pt x="3746863" y="650693"/>
                  <a:pt x="3752850" y="647700"/>
                </a:cubicBezTo>
                <a:cubicBezTo>
                  <a:pt x="3759676" y="644287"/>
                  <a:pt x="3766037" y="639886"/>
                  <a:pt x="3771900" y="635000"/>
                </a:cubicBezTo>
                <a:cubicBezTo>
                  <a:pt x="3778799" y="629251"/>
                  <a:pt x="3783100" y="620311"/>
                  <a:pt x="3790950" y="615950"/>
                </a:cubicBezTo>
                <a:cubicBezTo>
                  <a:pt x="3802652" y="609449"/>
                  <a:pt x="3817911" y="610676"/>
                  <a:pt x="3829050" y="603250"/>
                </a:cubicBezTo>
                <a:cubicBezTo>
                  <a:pt x="3841750" y="594783"/>
                  <a:pt x="3852670" y="582677"/>
                  <a:pt x="3867150" y="577850"/>
                </a:cubicBezTo>
                <a:cubicBezTo>
                  <a:pt x="3895180" y="568507"/>
                  <a:pt x="3880213" y="574493"/>
                  <a:pt x="3911600" y="558800"/>
                </a:cubicBezTo>
                <a:cubicBezTo>
                  <a:pt x="3915833" y="552450"/>
                  <a:pt x="3917828" y="543795"/>
                  <a:pt x="3924300" y="539750"/>
                </a:cubicBezTo>
                <a:cubicBezTo>
                  <a:pt x="3935652" y="532655"/>
                  <a:pt x="3951261" y="534476"/>
                  <a:pt x="3962400" y="527050"/>
                </a:cubicBezTo>
                <a:cubicBezTo>
                  <a:pt x="3975100" y="518583"/>
                  <a:pt x="3986020" y="506477"/>
                  <a:pt x="4000500" y="501650"/>
                </a:cubicBezTo>
                <a:lnTo>
                  <a:pt x="4038600" y="488950"/>
                </a:lnTo>
                <a:cubicBezTo>
                  <a:pt x="4036483" y="503767"/>
                  <a:pt x="4034106" y="518548"/>
                  <a:pt x="4032250" y="533400"/>
                </a:cubicBezTo>
                <a:cubicBezTo>
                  <a:pt x="4028319" y="564844"/>
                  <a:pt x="4026471" y="597507"/>
                  <a:pt x="4019550" y="628650"/>
                </a:cubicBezTo>
                <a:cubicBezTo>
                  <a:pt x="4018098" y="635184"/>
                  <a:pt x="4015317" y="641350"/>
                  <a:pt x="4013200" y="647700"/>
                </a:cubicBezTo>
                <a:cubicBezTo>
                  <a:pt x="4015317" y="694267"/>
                  <a:pt x="4016642" y="740876"/>
                  <a:pt x="4019550" y="787400"/>
                </a:cubicBezTo>
                <a:cubicBezTo>
                  <a:pt x="4020877" y="808631"/>
                  <a:pt x="4022403" y="829917"/>
                  <a:pt x="4025900" y="850900"/>
                </a:cubicBezTo>
                <a:cubicBezTo>
                  <a:pt x="4028769" y="868117"/>
                  <a:pt x="4038600" y="901700"/>
                  <a:pt x="4038600" y="901700"/>
                </a:cubicBezTo>
                <a:cubicBezTo>
                  <a:pt x="4034367" y="1039283"/>
                  <a:pt x="4025900" y="1176802"/>
                  <a:pt x="4025900" y="1314450"/>
                </a:cubicBezTo>
                <a:cubicBezTo>
                  <a:pt x="4025900" y="1727222"/>
                  <a:pt x="4038600" y="2139928"/>
                  <a:pt x="4038600" y="2552700"/>
                </a:cubicBezTo>
                <a:cubicBezTo>
                  <a:pt x="4038600" y="2564342"/>
                  <a:pt x="4015317" y="2581275"/>
                  <a:pt x="4006850" y="2584450"/>
                </a:cubicBezTo>
                <a:cubicBezTo>
                  <a:pt x="3977867" y="2595319"/>
                  <a:pt x="3979552" y="2585399"/>
                  <a:pt x="3956050" y="2597150"/>
                </a:cubicBezTo>
                <a:cubicBezTo>
                  <a:pt x="3911406" y="2619472"/>
                  <a:pt x="3969634" y="2604411"/>
                  <a:pt x="3898900" y="2616200"/>
                </a:cubicBezTo>
                <a:cubicBezTo>
                  <a:pt x="3815579" y="2678691"/>
                  <a:pt x="3916786" y="2606969"/>
                  <a:pt x="3854450" y="2641600"/>
                </a:cubicBezTo>
                <a:cubicBezTo>
                  <a:pt x="3841107" y="2649013"/>
                  <a:pt x="3831317" y="2664007"/>
                  <a:pt x="3816350" y="2667000"/>
                </a:cubicBezTo>
                <a:cubicBezTo>
                  <a:pt x="3798223" y="2670625"/>
                  <a:pt x="3777135" y="2674319"/>
                  <a:pt x="3759200" y="2679700"/>
                </a:cubicBezTo>
                <a:cubicBezTo>
                  <a:pt x="3746378" y="2683547"/>
                  <a:pt x="3734087" y="2689153"/>
                  <a:pt x="3721100" y="2692400"/>
                </a:cubicBezTo>
                <a:cubicBezTo>
                  <a:pt x="3712633" y="2694517"/>
                  <a:pt x="3704059" y="2696242"/>
                  <a:pt x="3695700" y="2698750"/>
                </a:cubicBezTo>
                <a:cubicBezTo>
                  <a:pt x="3677482" y="2704215"/>
                  <a:pt x="3652228" y="2714719"/>
                  <a:pt x="3632200" y="2717800"/>
                </a:cubicBezTo>
                <a:cubicBezTo>
                  <a:pt x="3613256" y="2720715"/>
                  <a:pt x="3594100" y="2722033"/>
                  <a:pt x="3575050" y="2724150"/>
                </a:cubicBezTo>
                <a:cubicBezTo>
                  <a:pt x="3499523" y="2743032"/>
                  <a:pt x="3541644" y="2738300"/>
                  <a:pt x="3448050" y="2730500"/>
                </a:cubicBezTo>
                <a:lnTo>
                  <a:pt x="2940050" y="2743200"/>
                </a:lnTo>
                <a:cubicBezTo>
                  <a:pt x="2933361" y="2743442"/>
                  <a:pt x="2927550" y="2748171"/>
                  <a:pt x="2921000" y="2749550"/>
                </a:cubicBezTo>
                <a:cubicBezTo>
                  <a:pt x="2887282" y="2756648"/>
                  <a:pt x="2852974" y="2760852"/>
                  <a:pt x="2819400" y="2768600"/>
                </a:cubicBezTo>
                <a:cubicBezTo>
                  <a:pt x="2797867" y="2773569"/>
                  <a:pt x="2777411" y="2782589"/>
                  <a:pt x="2755900" y="2787650"/>
                </a:cubicBezTo>
                <a:cubicBezTo>
                  <a:pt x="2741331" y="2791078"/>
                  <a:pt x="2726176" y="2791323"/>
                  <a:pt x="2711450" y="2794000"/>
                </a:cubicBezTo>
                <a:cubicBezTo>
                  <a:pt x="2679593" y="2799792"/>
                  <a:pt x="2647698" y="2805550"/>
                  <a:pt x="2616200" y="2813050"/>
                </a:cubicBezTo>
                <a:cubicBezTo>
                  <a:pt x="2603177" y="2816151"/>
                  <a:pt x="2591352" y="2823857"/>
                  <a:pt x="2578100" y="2825750"/>
                </a:cubicBezTo>
                <a:cubicBezTo>
                  <a:pt x="2514675" y="2834811"/>
                  <a:pt x="2548526" y="2830447"/>
                  <a:pt x="2476500" y="2838450"/>
                </a:cubicBezTo>
                <a:cubicBezTo>
                  <a:pt x="2430960" y="2868810"/>
                  <a:pt x="2471956" y="2846010"/>
                  <a:pt x="2368550" y="2857500"/>
                </a:cubicBezTo>
                <a:cubicBezTo>
                  <a:pt x="2359876" y="2858464"/>
                  <a:pt x="2351736" y="2862289"/>
                  <a:pt x="2343150" y="2863850"/>
                </a:cubicBezTo>
                <a:cubicBezTo>
                  <a:pt x="2328424" y="2866527"/>
                  <a:pt x="2313615" y="2868957"/>
                  <a:pt x="2298700" y="2870200"/>
                </a:cubicBezTo>
                <a:cubicBezTo>
                  <a:pt x="2184119" y="2879748"/>
                  <a:pt x="2062290" y="2879009"/>
                  <a:pt x="1949450" y="2882900"/>
                </a:cubicBezTo>
                <a:cubicBezTo>
                  <a:pt x="1836315" y="2886801"/>
                  <a:pt x="1847005" y="2886795"/>
                  <a:pt x="1758950" y="2895600"/>
                </a:cubicBezTo>
                <a:cubicBezTo>
                  <a:pt x="1730934" y="2902604"/>
                  <a:pt x="1705586" y="2909178"/>
                  <a:pt x="1676400" y="2914650"/>
                </a:cubicBezTo>
                <a:cubicBezTo>
                  <a:pt x="1661689" y="2917408"/>
                  <a:pt x="1646767" y="2918883"/>
                  <a:pt x="1631950" y="2921000"/>
                </a:cubicBezTo>
                <a:cubicBezTo>
                  <a:pt x="1619250" y="2925233"/>
                  <a:pt x="1607171" y="2932368"/>
                  <a:pt x="1593850" y="2933700"/>
                </a:cubicBezTo>
                <a:lnTo>
                  <a:pt x="1530350" y="2940050"/>
                </a:lnTo>
                <a:cubicBezTo>
                  <a:pt x="1513389" y="2941935"/>
                  <a:pt x="1496498" y="2944406"/>
                  <a:pt x="1479550" y="2946400"/>
                </a:cubicBezTo>
                <a:lnTo>
                  <a:pt x="1422400" y="2952750"/>
                </a:lnTo>
                <a:cubicBezTo>
                  <a:pt x="1297908" y="2983873"/>
                  <a:pt x="1427808" y="2952254"/>
                  <a:pt x="1339850" y="2971800"/>
                </a:cubicBezTo>
                <a:cubicBezTo>
                  <a:pt x="1331331" y="2973693"/>
                  <a:pt x="1323008" y="2976438"/>
                  <a:pt x="1314450" y="2978150"/>
                </a:cubicBezTo>
                <a:cubicBezTo>
                  <a:pt x="1301825" y="2980675"/>
                  <a:pt x="1288975" y="2981975"/>
                  <a:pt x="1276350" y="2984500"/>
                </a:cubicBezTo>
                <a:cubicBezTo>
                  <a:pt x="1229737" y="2993823"/>
                  <a:pt x="1271068" y="2990743"/>
                  <a:pt x="1206500" y="2997200"/>
                </a:cubicBezTo>
                <a:cubicBezTo>
                  <a:pt x="1143575" y="3003492"/>
                  <a:pt x="1064278" y="3006691"/>
                  <a:pt x="1003300" y="3009900"/>
                </a:cubicBezTo>
                <a:cubicBezTo>
                  <a:pt x="988483" y="3012017"/>
                  <a:pt x="973761" y="3014953"/>
                  <a:pt x="958850" y="3016250"/>
                </a:cubicBezTo>
                <a:cubicBezTo>
                  <a:pt x="925045" y="3019190"/>
                  <a:pt x="890921" y="3018391"/>
                  <a:pt x="857250" y="3022600"/>
                </a:cubicBezTo>
                <a:cubicBezTo>
                  <a:pt x="806450" y="3028950"/>
                  <a:pt x="819150" y="3035300"/>
                  <a:pt x="781050" y="3041650"/>
                </a:cubicBezTo>
                <a:cubicBezTo>
                  <a:pt x="767881" y="3043845"/>
                  <a:pt x="732706" y="3048666"/>
                  <a:pt x="717550" y="3054350"/>
                </a:cubicBezTo>
                <a:cubicBezTo>
                  <a:pt x="687150" y="3065750"/>
                  <a:pt x="700432" y="3067093"/>
                  <a:pt x="673100" y="3073400"/>
                </a:cubicBezTo>
                <a:cubicBezTo>
                  <a:pt x="652067" y="3078254"/>
                  <a:pt x="630541" y="3080865"/>
                  <a:pt x="609600" y="3086100"/>
                </a:cubicBezTo>
                <a:lnTo>
                  <a:pt x="584200" y="3092450"/>
                </a:lnTo>
                <a:cubicBezTo>
                  <a:pt x="575733" y="3090333"/>
                  <a:pt x="567159" y="3088608"/>
                  <a:pt x="558800" y="3086100"/>
                </a:cubicBezTo>
                <a:cubicBezTo>
                  <a:pt x="545978" y="3082253"/>
                  <a:pt x="520700" y="3073400"/>
                  <a:pt x="520700" y="3073400"/>
                </a:cubicBezTo>
                <a:cubicBezTo>
                  <a:pt x="514350" y="3062817"/>
                  <a:pt x="506663" y="3052928"/>
                  <a:pt x="501650" y="3041650"/>
                </a:cubicBezTo>
                <a:cubicBezTo>
                  <a:pt x="498106" y="3033675"/>
                  <a:pt x="497808" y="3024609"/>
                  <a:pt x="495300" y="3016250"/>
                </a:cubicBezTo>
                <a:cubicBezTo>
                  <a:pt x="491453" y="3003428"/>
                  <a:pt x="486833" y="2990850"/>
                  <a:pt x="482600" y="2978150"/>
                </a:cubicBezTo>
                <a:cubicBezTo>
                  <a:pt x="480483" y="2971800"/>
                  <a:pt x="480266" y="2964455"/>
                  <a:pt x="476250" y="2959100"/>
                </a:cubicBezTo>
                <a:lnTo>
                  <a:pt x="457200" y="2933700"/>
                </a:lnTo>
                <a:cubicBezTo>
                  <a:pt x="455083" y="2925233"/>
                  <a:pt x="453610" y="2916579"/>
                  <a:pt x="450850" y="2908300"/>
                </a:cubicBezTo>
                <a:cubicBezTo>
                  <a:pt x="445407" y="2891971"/>
                  <a:pt x="434302" y="2866640"/>
                  <a:pt x="425450" y="2851150"/>
                </a:cubicBezTo>
                <a:cubicBezTo>
                  <a:pt x="421664" y="2844524"/>
                  <a:pt x="416456" y="2838771"/>
                  <a:pt x="412750" y="2832100"/>
                </a:cubicBezTo>
                <a:cubicBezTo>
                  <a:pt x="375312" y="2764711"/>
                  <a:pt x="409625" y="2817888"/>
                  <a:pt x="381000" y="2774950"/>
                </a:cubicBezTo>
                <a:cubicBezTo>
                  <a:pt x="376767" y="2758017"/>
                  <a:pt x="373820" y="2740709"/>
                  <a:pt x="368300" y="2724150"/>
                </a:cubicBezTo>
                <a:cubicBezTo>
                  <a:pt x="366183" y="2717800"/>
                  <a:pt x="363402" y="2711634"/>
                  <a:pt x="361950" y="2705100"/>
                </a:cubicBezTo>
                <a:cubicBezTo>
                  <a:pt x="359157" y="2692531"/>
                  <a:pt x="358723" y="2679491"/>
                  <a:pt x="355600" y="2667000"/>
                </a:cubicBezTo>
                <a:cubicBezTo>
                  <a:pt x="352353" y="2654013"/>
                  <a:pt x="342900" y="2628900"/>
                  <a:pt x="342900" y="2628900"/>
                </a:cubicBezTo>
                <a:cubicBezTo>
                  <a:pt x="340783" y="2614083"/>
                  <a:pt x="339227" y="2599176"/>
                  <a:pt x="336550" y="2584450"/>
                </a:cubicBezTo>
                <a:cubicBezTo>
                  <a:pt x="334989" y="2575864"/>
                  <a:pt x="331635" y="2567658"/>
                  <a:pt x="330200" y="2559050"/>
                </a:cubicBezTo>
                <a:cubicBezTo>
                  <a:pt x="318494" y="2488814"/>
                  <a:pt x="329492" y="2530108"/>
                  <a:pt x="317500" y="2470150"/>
                </a:cubicBezTo>
                <a:cubicBezTo>
                  <a:pt x="315788" y="2461592"/>
                  <a:pt x="312711" y="2453336"/>
                  <a:pt x="311150" y="2444750"/>
                </a:cubicBezTo>
                <a:cubicBezTo>
                  <a:pt x="308473" y="2430024"/>
                  <a:pt x="308165" y="2414884"/>
                  <a:pt x="304800" y="2400300"/>
                </a:cubicBezTo>
                <a:cubicBezTo>
                  <a:pt x="301790" y="2387256"/>
                  <a:pt x="295947" y="2375022"/>
                  <a:pt x="292100" y="2362200"/>
                </a:cubicBezTo>
                <a:cubicBezTo>
                  <a:pt x="289592" y="2353841"/>
                  <a:pt x="288814" y="2344972"/>
                  <a:pt x="285750" y="2336800"/>
                </a:cubicBezTo>
                <a:cubicBezTo>
                  <a:pt x="282426" y="2327937"/>
                  <a:pt x="276566" y="2320189"/>
                  <a:pt x="273050" y="2311400"/>
                </a:cubicBezTo>
                <a:cubicBezTo>
                  <a:pt x="268078" y="2298971"/>
                  <a:pt x="264583" y="2286000"/>
                  <a:pt x="260350" y="2273300"/>
                </a:cubicBezTo>
                <a:lnTo>
                  <a:pt x="241300" y="2216150"/>
                </a:lnTo>
                <a:lnTo>
                  <a:pt x="222250" y="2159000"/>
                </a:lnTo>
                <a:cubicBezTo>
                  <a:pt x="220133" y="2152650"/>
                  <a:pt x="217213" y="2146514"/>
                  <a:pt x="215900" y="2139950"/>
                </a:cubicBezTo>
                <a:cubicBezTo>
                  <a:pt x="213783" y="2129367"/>
                  <a:pt x="212963" y="2118439"/>
                  <a:pt x="209550" y="2108200"/>
                </a:cubicBezTo>
                <a:cubicBezTo>
                  <a:pt x="191377" y="2053680"/>
                  <a:pt x="201597" y="2108138"/>
                  <a:pt x="190500" y="2063750"/>
                </a:cubicBezTo>
                <a:cubicBezTo>
                  <a:pt x="180789" y="2024905"/>
                  <a:pt x="185511" y="2027469"/>
                  <a:pt x="177800" y="1981200"/>
                </a:cubicBezTo>
                <a:cubicBezTo>
                  <a:pt x="176365" y="1972592"/>
                  <a:pt x="173011" y="1964386"/>
                  <a:pt x="171450" y="1955800"/>
                </a:cubicBezTo>
                <a:cubicBezTo>
                  <a:pt x="168773" y="1941074"/>
                  <a:pt x="167561" y="1926113"/>
                  <a:pt x="165100" y="1911350"/>
                </a:cubicBezTo>
                <a:cubicBezTo>
                  <a:pt x="163326" y="1900704"/>
                  <a:pt x="160681" y="1890219"/>
                  <a:pt x="158750" y="1879600"/>
                </a:cubicBezTo>
                <a:cubicBezTo>
                  <a:pt x="156447" y="1866932"/>
                  <a:pt x="154925" y="1854125"/>
                  <a:pt x="152400" y="1841500"/>
                </a:cubicBezTo>
                <a:cubicBezTo>
                  <a:pt x="150688" y="1832942"/>
                  <a:pt x="147611" y="1824686"/>
                  <a:pt x="146050" y="1816100"/>
                </a:cubicBezTo>
                <a:cubicBezTo>
                  <a:pt x="143373" y="1801374"/>
                  <a:pt x="141976" y="1786443"/>
                  <a:pt x="139700" y="1771650"/>
                </a:cubicBezTo>
                <a:cubicBezTo>
                  <a:pt x="137742" y="1758925"/>
                  <a:pt x="135723" y="1746205"/>
                  <a:pt x="133350" y="1733550"/>
                </a:cubicBezTo>
                <a:cubicBezTo>
                  <a:pt x="129372" y="1712334"/>
                  <a:pt x="120650" y="1670050"/>
                  <a:pt x="120650" y="1670050"/>
                </a:cubicBezTo>
                <a:cubicBezTo>
                  <a:pt x="122767" y="1598083"/>
                  <a:pt x="124064" y="1526088"/>
                  <a:pt x="127000" y="1454150"/>
                </a:cubicBezTo>
                <a:cubicBezTo>
                  <a:pt x="128298" y="1422356"/>
                  <a:pt x="133350" y="1390720"/>
                  <a:pt x="133350" y="1358900"/>
                </a:cubicBezTo>
                <a:cubicBezTo>
                  <a:pt x="133350" y="1199024"/>
                  <a:pt x="140403" y="1234713"/>
                  <a:pt x="120650" y="1155700"/>
                </a:cubicBezTo>
                <a:cubicBezTo>
                  <a:pt x="118533" y="1136650"/>
                  <a:pt x="117451" y="1117456"/>
                  <a:pt x="114300" y="1098550"/>
                </a:cubicBezTo>
                <a:cubicBezTo>
                  <a:pt x="113200" y="1091948"/>
                  <a:pt x="109402" y="1086034"/>
                  <a:pt x="107950" y="1079500"/>
                </a:cubicBezTo>
                <a:cubicBezTo>
                  <a:pt x="93049" y="1012446"/>
                  <a:pt x="109545" y="1065234"/>
                  <a:pt x="95250" y="1022350"/>
                </a:cubicBezTo>
                <a:cubicBezTo>
                  <a:pt x="93133" y="994833"/>
                  <a:pt x="92323" y="967185"/>
                  <a:pt x="88900" y="939800"/>
                </a:cubicBezTo>
                <a:cubicBezTo>
                  <a:pt x="88070" y="933158"/>
                  <a:pt x="83380" y="927392"/>
                  <a:pt x="82550" y="920750"/>
                </a:cubicBezTo>
                <a:cubicBezTo>
                  <a:pt x="79127" y="893365"/>
                  <a:pt x="79089" y="865646"/>
                  <a:pt x="76200" y="838200"/>
                </a:cubicBezTo>
                <a:cubicBezTo>
                  <a:pt x="71365" y="792263"/>
                  <a:pt x="70974" y="812068"/>
                  <a:pt x="63500" y="774700"/>
                </a:cubicBezTo>
                <a:cubicBezTo>
                  <a:pt x="47931" y="696853"/>
                  <a:pt x="65549" y="770198"/>
                  <a:pt x="50800" y="711200"/>
                </a:cubicBezTo>
                <a:cubicBezTo>
                  <a:pt x="48683" y="685800"/>
                  <a:pt x="47819" y="660264"/>
                  <a:pt x="44450" y="635000"/>
                </a:cubicBezTo>
                <a:cubicBezTo>
                  <a:pt x="43565" y="628365"/>
                  <a:pt x="39413" y="622514"/>
                  <a:pt x="38100" y="615950"/>
                </a:cubicBezTo>
                <a:cubicBezTo>
                  <a:pt x="33050" y="590700"/>
                  <a:pt x="30450" y="565000"/>
                  <a:pt x="25400" y="539750"/>
                </a:cubicBezTo>
                <a:lnTo>
                  <a:pt x="19050" y="508000"/>
                </a:lnTo>
                <a:cubicBezTo>
                  <a:pt x="16933" y="482600"/>
                  <a:pt x="15861" y="457091"/>
                  <a:pt x="12700" y="431800"/>
                </a:cubicBezTo>
                <a:cubicBezTo>
                  <a:pt x="11618" y="423140"/>
                  <a:pt x="7785" y="415008"/>
                  <a:pt x="6350" y="406400"/>
                </a:cubicBezTo>
                <a:cubicBezTo>
                  <a:pt x="3545" y="389567"/>
                  <a:pt x="2117" y="372533"/>
                  <a:pt x="0" y="355600"/>
                </a:cubicBezTo>
                <a:cubicBezTo>
                  <a:pt x="2117" y="270933"/>
                  <a:pt x="-24" y="186053"/>
                  <a:pt x="6350" y="101600"/>
                </a:cubicBezTo>
                <a:cubicBezTo>
                  <a:pt x="8475" y="73440"/>
                  <a:pt x="6184" y="39744"/>
                  <a:pt x="25400" y="19050"/>
                </a:cubicBezTo>
                <a:cubicBezTo>
                  <a:pt x="39875" y="3462"/>
                  <a:pt x="67814" y="15511"/>
                  <a:pt x="88900" y="12700"/>
                </a:cubicBezTo>
                <a:cubicBezTo>
                  <a:pt x="99598" y="11274"/>
                  <a:pt x="109887" y="7147"/>
                  <a:pt x="120650" y="6350"/>
                </a:cubicBezTo>
                <a:cubicBezTo>
                  <a:pt x="167137" y="2906"/>
                  <a:pt x="213783" y="2117"/>
                  <a:pt x="260350" y="0"/>
                </a:cubicBezTo>
                <a:lnTo>
                  <a:pt x="482600" y="12700"/>
                </a:lnTo>
                <a:cubicBezTo>
                  <a:pt x="524923" y="15009"/>
                  <a:pt x="567215" y="18741"/>
                  <a:pt x="609600" y="19050"/>
                </a:cubicBezTo>
                <a:lnTo>
                  <a:pt x="1327150" y="127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5145527" y="4241132"/>
            <a:ext cx="807603" cy="477765"/>
            <a:chOff x="2086534" y="1079404"/>
            <a:chExt cx="872006" cy="515865"/>
          </a:xfrm>
        </p:grpSpPr>
        <p:sp>
          <p:nvSpPr>
            <p:cNvPr id="37" name="AutoShape 40"/>
            <p:cNvSpPr>
              <a:spLocks noChangeArrowheads="1"/>
            </p:cNvSpPr>
            <p:nvPr/>
          </p:nvSpPr>
          <p:spPr bwMode="auto">
            <a:xfrm rot="10800000" flipV="1">
              <a:off x="2283618" y="1387306"/>
              <a:ext cx="477838" cy="207963"/>
            </a:xfrm>
            <a:prstGeom prst="can">
              <a:avLst>
                <a:gd name="adj" fmla="val 4122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45"/>
            <p:cNvSpPr>
              <a:spLocks noChangeShapeType="1"/>
            </p:cNvSpPr>
            <p:nvPr/>
          </p:nvSpPr>
          <p:spPr bwMode="auto">
            <a:xfrm flipV="1">
              <a:off x="2513547" y="1229350"/>
              <a:ext cx="0" cy="109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46"/>
            <p:cNvSpPr>
              <a:spLocks noChangeArrowheads="1"/>
            </p:cNvSpPr>
            <p:nvPr/>
          </p:nvSpPr>
          <p:spPr bwMode="auto">
            <a:xfrm rot="10800000" flipH="1" flipV="1">
              <a:off x="2440780" y="1296739"/>
              <a:ext cx="163513" cy="141288"/>
            </a:xfrm>
            <a:prstGeom prst="cube">
              <a:avLst>
                <a:gd name="adj" fmla="val 25000"/>
              </a:avLst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564372" y="1079404"/>
              <a:ext cx="394168" cy="269007"/>
              <a:chOff x="6702597" y="4133230"/>
              <a:chExt cx="394168" cy="269007"/>
            </a:xfrm>
          </p:grpSpPr>
          <p:sp>
            <p:nvSpPr>
              <p:cNvPr id="45" name="Arc 198"/>
              <p:cNvSpPr>
                <a:spLocks/>
              </p:cNvSpPr>
              <p:nvPr/>
            </p:nvSpPr>
            <p:spPr bwMode="auto">
              <a:xfrm rot="2697552">
                <a:off x="6702597" y="4179763"/>
                <a:ext cx="170918" cy="163691"/>
              </a:xfrm>
              <a:custGeom>
                <a:avLst/>
                <a:gdLst>
                  <a:gd name="G0" fmla="+- 0 0 0"/>
                  <a:gd name="G1" fmla="+- 20999 0 0"/>
                  <a:gd name="G2" fmla="+- 21600 0 0"/>
                  <a:gd name="T0" fmla="*/ 5059 w 20478"/>
                  <a:gd name="T1" fmla="*/ 0 h 20999"/>
                  <a:gd name="T2" fmla="*/ 20478 w 20478"/>
                  <a:gd name="T3" fmla="*/ 14127 h 20999"/>
                  <a:gd name="T4" fmla="*/ 0 w 20478"/>
                  <a:gd name="T5" fmla="*/ 20999 h 20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78" h="20999" fill="none" extrusionOk="0">
                    <a:moveTo>
                      <a:pt x="5059" y="-1"/>
                    </a:moveTo>
                    <a:cubicBezTo>
                      <a:pt x="12287" y="1741"/>
                      <a:pt x="18112" y="7078"/>
                      <a:pt x="20477" y="14127"/>
                    </a:cubicBezTo>
                  </a:path>
                  <a:path w="20478" h="20999" stroke="0" extrusionOk="0">
                    <a:moveTo>
                      <a:pt x="5059" y="-1"/>
                    </a:moveTo>
                    <a:cubicBezTo>
                      <a:pt x="12287" y="1741"/>
                      <a:pt x="18112" y="7078"/>
                      <a:pt x="20477" y="14127"/>
                    </a:cubicBezTo>
                    <a:lnTo>
                      <a:pt x="0" y="2099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Arc 199"/>
              <p:cNvSpPr>
                <a:spLocks/>
              </p:cNvSpPr>
              <p:nvPr/>
            </p:nvSpPr>
            <p:spPr bwMode="auto">
              <a:xfrm rot="2697552">
                <a:off x="6757582" y="4165167"/>
                <a:ext cx="211705" cy="237070"/>
              </a:xfrm>
              <a:custGeom>
                <a:avLst/>
                <a:gdLst>
                  <a:gd name="G0" fmla="+- 0 0 0"/>
                  <a:gd name="G1" fmla="+- 21496 0 0"/>
                  <a:gd name="G2" fmla="+- 21600 0 0"/>
                  <a:gd name="T0" fmla="*/ 2121 w 20804"/>
                  <a:gd name="T1" fmla="*/ 0 h 21496"/>
                  <a:gd name="T2" fmla="*/ 20804 w 20804"/>
                  <a:gd name="T3" fmla="*/ 15686 h 21496"/>
                  <a:gd name="T4" fmla="*/ 0 w 20804"/>
                  <a:gd name="T5" fmla="*/ 21496 h 2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804" h="21496" fill="none" extrusionOk="0">
                    <a:moveTo>
                      <a:pt x="2120" y="0"/>
                    </a:moveTo>
                    <a:cubicBezTo>
                      <a:pt x="10987" y="875"/>
                      <a:pt x="18407" y="7104"/>
                      <a:pt x="20803" y="15686"/>
                    </a:cubicBezTo>
                  </a:path>
                  <a:path w="20804" h="21496" stroke="0" extrusionOk="0">
                    <a:moveTo>
                      <a:pt x="2120" y="0"/>
                    </a:moveTo>
                    <a:cubicBezTo>
                      <a:pt x="10987" y="875"/>
                      <a:pt x="18407" y="7104"/>
                      <a:pt x="20803" y="15686"/>
                    </a:cubicBezTo>
                    <a:lnTo>
                      <a:pt x="0" y="2149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Arc 200"/>
              <p:cNvSpPr>
                <a:spLocks/>
              </p:cNvSpPr>
              <p:nvPr/>
            </p:nvSpPr>
            <p:spPr bwMode="auto">
              <a:xfrm rot="2697552">
                <a:off x="6811254" y="4133230"/>
                <a:ext cx="285511" cy="262470"/>
              </a:xfrm>
              <a:custGeom>
                <a:avLst/>
                <a:gdLst>
                  <a:gd name="G0" fmla="+- 0 0 0"/>
                  <a:gd name="G1" fmla="+- 21414 0 0"/>
                  <a:gd name="G2" fmla="+- 21600 0 0"/>
                  <a:gd name="T0" fmla="*/ 2830 w 21535"/>
                  <a:gd name="T1" fmla="*/ 0 h 21414"/>
                  <a:gd name="T2" fmla="*/ 21535 w 21535"/>
                  <a:gd name="T3" fmla="*/ 19744 h 21414"/>
                  <a:gd name="T4" fmla="*/ 0 w 21535"/>
                  <a:gd name="T5" fmla="*/ 21414 h 2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35" h="21414" fill="none" extrusionOk="0">
                    <a:moveTo>
                      <a:pt x="2829" y="0"/>
                    </a:moveTo>
                    <a:cubicBezTo>
                      <a:pt x="12945" y="1337"/>
                      <a:pt x="20746" y="9570"/>
                      <a:pt x="21535" y="19743"/>
                    </a:cubicBezTo>
                  </a:path>
                  <a:path w="21535" h="21414" stroke="0" extrusionOk="0">
                    <a:moveTo>
                      <a:pt x="2829" y="0"/>
                    </a:moveTo>
                    <a:cubicBezTo>
                      <a:pt x="12945" y="1337"/>
                      <a:pt x="20746" y="9570"/>
                      <a:pt x="21535" y="19743"/>
                    </a:cubicBezTo>
                    <a:lnTo>
                      <a:pt x="0" y="2141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 rot="10800000">
              <a:off x="2086534" y="1079584"/>
              <a:ext cx="394168" cy="269007"/>
              <a:chOff x="6702597" y="4133230"/>
              <a:chExt cx="394168" cy="269007"/>
            </a:xfrm>
          </p:grpSpPr>
          <p:sp>
            <p:nvSpPr>
              <p:cNvPr id="42" name="Arc 198"/>
              <p:cNvSpPr>
                <a:spLocks/>
              </p:cNvSpPr>
              <p:nvPr/>
            </p:nvSpPr>
            <p:spPr bwMode="auto">
              <a:xfrm rot="2697552">
                <a:off x="6702597" y="4179763"/>
                <a:ext cx="170918" cy="163691"/>
              </a:xfrm>
              <a:custGeom>
                <a:avLst/>
                <a:gdLst>
                  <a:gd name="G0" fmla="+- 0 0 0"/>
                  <a:gd name="G1" fmla="+- 20999 0 0"/>
                  <a:gd name="G2" fmla="+- 21600 0 0"/>
                  <a:gd name="T0" fmla="*/ 5059 w 20478"/>
                  <a:gd name="T1" fmla="*/ 0 h 20999"/>
                  <a:gd name="T2" fmla="*/ 20478 w 20478"/>
                  <a:gd name="T3" fmla="*/ 14127 h 20999"/>
                  <a:gd name="T4" fmla="*/ 0 w 20478"/>
                  <a:gd name="T5" fmla="*/ 20999 h 20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78" h="20999" fill="none" extrusionOk="0">
                    <a:moveTo>
                      <a:pt x="5059" y="-1"/>
                    </a:moveTo>
                    <a:cubicBezTo>
                      <a:pt x="12287" y="1741"/>
                      <a:pt x="18112" y="7078"/>
                      <a:pt x="20477" y="14127"/>
                    </a:cubicBezTo>
                  </a:path>
                  <a:path w="20478" h="20999" stroke="0" extrusionOk="0">
                    <a:moveTo>
                      <a:pt x="5059" y="-1"/>
                    </a:moveTo>
                    <a:cubicBezTo>
                      <a:pt x="12287" y="1741"/>
                      <a:pt x="18112" y="7078"/>
                      <a:pt x="20477" y="14127"/>
                    </a:cubicBezTo>
                    <a:lnTo>
                      <a:pt x="0" y="2099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rc 199"/>
              <p:cNvSpPr>
                <a:spLocks/>
              </p:cNvSpPr>
              <p:nvPr/>
            </p:nvSpPr>
            <p:spPr bwMode="auto">
              <a:xfrm rot="2697552">
                <a:off x="6757582" y="4165167"/>
                <a:ext cx="211705" cy="237070"/>
              </a:xfrm>
              <a:custGeom>
                <a:avLst/>
                <a:gdLst>
                  <a:gd name="G0" fmla="+- 0 0 0"/>
                  <a:gd name="G1" fmla="+- 21496 0 0"/>
                  <a:gd name="G2" fmla="+- 21600 0 0"/>
                  <a:gd name="T0" fmla="*/ 2121 w 20804"/>
                  <a:gd name="T1" fmla="*/ 0 h 21496"/>
                  <a:gd name="T2" fmla="*/ 20804 w 20804"/>
                  <a:gd name="T3" fmla="*/ 15686 h 21496"/>
                  <a:gd name="T4" fmla="*/ 0 w 20804"/>
                  <a:gd name="T5" fmla="*/ 21496 h 2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804" h="21496" fill="none" extrusionOk="0">
                    <a:moveTo>
                      <a:pt x="2120" y="0"/>
                    </a:moveTo>
                    <a:cubicBezTo>
                      <a:pt x="10987" y="875"/>
                      <a:pt x="18407" y="7104"/>
                      <a:pt x="20803" y="15686"/>
                    </a:cubicBezTo>
                  </a:path>
                  <a:path w="20804" h="21496" stroke="0" extrusionOk="0">
                    <a:moveTo>
                      <a:pt x="2120" y="0"/>
                    </a:moveTo>
                    <a:cubicBezTo>
                      <a:pt x="10987" y="875"/>
                      <a:pt x="18407" y="7104"/>
                      <a:pt x="20803" y="15686"/>
                    </a:cubicBezTo>
                    <a:lnTo>
                      <a:pt x="0" y="2149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Arc 200"/>
              <p:cNvSpPr>
                <a:spLocks/>
              </p:cNvSpPr>
              <p:nvPr/>
            </p:nvSpPr>
            <p:spPr bwMode="auto">
              <a:xfrm rot="2697552">
                <a:off x="6811254" y="4133230"/>
                <a:ext cx="285511" cy="262470"/>
              </a:xfrm>
              <a:custGeom>
                <a:avLst/>
                <a:gdLst>
                  <a:gd name="G0" fmla="+- 0 0 0"/>
                  <a:gd name="G1" fmla="+- 21414 0 0"/>
                  <a:gd name="G2" fmla="+- 21600 0 0"/>
                  <a:gd name="T0" fmla="*/ 2830 w 21535"/>
                  <a:gd name="T1" fmla="*/ 0 h 21414"/>
                  <a:gd name="T2" fmla="*/ 21535 w 21535"/>
                  <a:gd name="T3" fmla="*/ 19744 h 21414"/>
                  <a:gd name="T4" fmla="*/ 0 w 21535"/>
                  <a:gd name="T5" fmla="*/ 21414 h 2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35" h="21414" fill="none" extrusionOk="0">
                    <a:moveTo>
                      <a:pt x="2829" y="0"/>
                    </a:moveTo>
                    <a:cubicBezTo>
                      <a:pt x="12945" y="1337"/>
                      <a:pt x="20746" y="9570"/>
                      <a:pt x="21535" y="19743"/>
                    </a:cubicBezTo>
                  </a:path>
                  <a:path w="21535" h="21414" stroke="0" extrusionOk="0">
                    <a:moveTo>
                      <a:pt x="2829" y="0"/>
                    </a:moveTo>
                    <a:cubicBezTo>
                      <a:pt x="12945" y="1337"/>
                      <a:pt x="20746" y="9570"/>
                      <a:pt x="21535" y="19743"/>
                    </a:cubicBezTo>
                    <a:lnTo>
                      <a:pt x="0" y="2141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131657" y="3702922"/>
            <a:ext cx="807603" cy="477765"/>
            <a:chOff x="2086534" y="1079404"/>
            <a:chExt cx="872006" cy="515865"/>
          </a:xfrm>
        </p:grpSpPr>
        <p:sp>
          <p:nvSpPr>
            <p:cNvPr id="49" name="AutoShape 40"/>
            <p:cNvSpPr>
              <a:spLocks noChangeArrowheads="1"/>
            </p:cNvSpPr>
            <p:nvPr/>
          </p:nvSpPr>
          <p:spPr bwMode="auto">
            <a:xfrm rot="10800000" flipV="1">
              <a:off x="2283618" y="1387306"/>
              <a:ext cx="477838" cy="207963"/>
            </a:xfrm>
            <a:prstGeom prst="can">
              <a:avLst>
                <a:gd name="adj" fmla="val 4122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 flipV="1">
              <a:off x="2513547" y="1229350"/>
              <a:ext cx="0" cy="109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AutoShape 46"/>
            <p:cNvSpPr>
              <a:spLocks noChangeArrowheads="1"/>
            </p:cNvSpPr>
            <p:nvPr/>
          </p:nvSpPr>
          <p:spPr bwMode="auto">
            <a:xfrm rot="10800000" flipH="1" flipV="1">
              <a:off x="2440780" y="1296739"/>
              <a:ext cx="163513" cy="141288"/>
            </a:xfrm>
            <a:prstGeom prst="cube">
              <a:avLst>
                <a:gd name="adj" fmla="val 25000"/>
              </a:avLst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564372" y="1079404"/>
              <a:ext cx="394168" cy="269007"/>
              <a:chOff x="6702597" y="4133230"/>
              <a:chExt cx="394168" cy="269007"/>
            </a:xfrm>
          </p:grpSpPr>
          <p:sp>
            <p:nvSpPr>
              <p:cNvPr id="57" name="Arc 198"/>
              <p:cNvSpPr>
                <a:spLocks/>
              </p:cNvSpPr>
              <p:nvPr/>
            </p:nvSpPr>
            <p:spPr bwMode="auto">
              <a:xfrm rot="2697552">
                <a:off x="6702597" y="4179763"/>
                <a:ext cx="170918" cy="163691"/>
              </a:xfrm>
              <a:custGeom>
                <a:avLst/>
                <a:gdLst>
                  <a:gd name="G0" fmla="+- 0 0 0"/>
                  <a:gd name="G1" fmla="+- 20999 0 0"/>
                  <a:gd name="G2" fmla="+- 21600 0 0"/>
                  <a:gd name="T0" fmla="*/ 5059 w 20478"/>
                  <a:gd name="T1" fmla="*/ 0 h 20999"/>
                  <a:gd name="T2" fmla="*/ 20478 w 20478"/>
                  <a:gd name="T3" fmla="*/ 14127 h 20999"/>
                  <a:gd name="T4" fmla="*/ 0 w 20478"/>
                  <a:gd name="T5" fmla="*/ 20999 h 20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78" h="20999" fill="none" extrusionOk="0">
                    <a:moveTo>
                      <a:pt x="5059" y="-1"/>
                    </a:moveTo>
                    <a:cubicBezTo>
                      <a:pt x="12287" y="1741"/>
                      <a:pt x="18112" y="7078"/>
                      <a:pt x="20477" y="14127"/>
                    </a:cubicBezTo>
                  </a:path>
                  <a:path w="20478" h="20999" stroke="0" extrusionOk="0">
                    <a:moveTo>
                      <a:pt x="5059" y="-1"/>
                    </a:moveTo>
                    <a:cubicBezTo>
                      <a:pt x="12287" y="1741"/>
                      <a:pt x="18112" y="7078"/>
                      <a:pt x="20477" y="14127"/>
                    </a:cubicBezTo>
                    <a:lnTo>
                      <a:pt x="0" y="2099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Arc 199"/>
              <p:cNvSpPr>
                <a:spLocks/>
              </p:cNvSpPr>
              <p:nvPr/>
            </p:nvSpPr>
            <p:spPr bwMode="auto">
              <a:xfrm rot="2697552">
                <a:off x="6757582" y="4165167"/>
                <a:ext cx="211705" cy="237070"/>
              </a:xfrm>
              <a:custGeom>
                <a:avLst/>
                <a:gdLst>
                  <a:gd name="G0" fmla="+- 0 0 0"/>
                  <a:gd name="G1" fmla="+- 21496 0 0"/>
                  <a:gd name="G2" fmla="+- 21600 0 0"/>
                  <a:gd name="T0" fmla="*/ 2121 w 20804"/>
                  <a:gd name="T1" fmla="*/ 0 h 21496"/>
                  <a:gd name="T2" fmla="*/ 20804 w 20804"/>
                  <a:gd name="T3" fmla="*/ 15686 h 21496"/>
                  <a:gd name="T4" fmla="*/ 0 w 20804"/>
                  <a:gd name="T5" fmla="*/ 21496 h 2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804" h="21496" fill="none" extrusionOk="0">
                    <a:moveTo>
                      <a:pt x="2120" y="0"/>
                    </a:moveTo>
                    <a:cubicBezTo>
                      <a:pt x="10987" y="875"/>
                      <a:pt x="18407" y="7104"/>
                      <a:pt x="20803" y="15686"/>
                    </a:cubicBezTo>
                  </a:path>
                  <a:path w="20804" h="21496" stroke="0" extrusionOk="0">
                    <a:moveTo>
                      <a:pt x="2120" y="0"/>
                    </a:moveTo>
                    <a:cubicBezTo>
                      <a:pt x="10987" y="875"/>
                      <a:pt x="18407" y="7104"/>
                      <a:pt x="20803" y="15686"/>
                    </a:cubicBezTo>
                    <a:lnTo>
                      <a:pt x="0" y="2149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Arc 200"/>
              <p:cNvSpPr>
                <a:spLocks/>
              </p:cNvSpPr>
              <p:nvPr/>
            </p:nvSpPr>
            <p:spPr bwMode="auto">
              <a:xfrm rot="2697552">
                <a:off x="6811254" y="4133230"/>
                <a:ext cx="285511" cy="262470"/>
              </a:xfrm>
              <a:custGeom>
                <a:avLst/>
                <a:gdLst>
                  <a:gd name="G0" fmla="+- 0 0 0"/>
                  <a:gd name="G1" fmla="+- 21414 0 0"/>
                  <a:gd name="G2" fmla="+- 21600 0 0"/>
                  <a:gd name="T0" fmla="*/ 2830 w 21535"/>
                  <a:gd name="T1" fmla="*/ 0 h 21414"/>
                  <a:gd name="T2" fmla="*/ 21535 w 21535"/>
                  <a:gd name="T3" fmla="*/ 19744 h 21414"/>
                  <a:gd name="T4" fmla="*/ 0 w 21535"/>
                  <a:gd name="T5" fmla="*/ 21414 h 2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35" h="21414" fill="none" extrusionOk="0">
                    <a:moveTo>
                      <a:pt x="2829" y="0"/>
                    </a:moveTo>
                    <a:cubicBezTo>
                      <a:pt x="12945" y="1337"/>
                      <a:pt x="20746" y="9570"/>
                      <a:pt x="21535" y="19743"/>
                    </a:cubicBezTo>
                  </a:path>
                  <a:path w="21535" h="21414" stroke="0" extrusionOk="0">
                    <a:moveTo>
                      <a:pt x="2829" y="0"/>
                    </a:moveTo>
                    <a:cubicBezTo>
                      <a:pt x="12945" y="1337"/>
                      <a:pt x="20746" y="9570"/>
                      <a:pt x="21535" y="19743"/>
                    </a:cubicBezTo>
                    <a:lnTo>
                      <a:pt x="0" y="2141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 rot="10800000">
              <a:off x="2086534" y="1079584"/>
              <a:ext cx="394168" cy="269007"/>
              <a:chOff x="6702597" y="4133230"/>
              <a:chExt cx="394168" cy="269007"/>
            </a:xfrm>
          </p:grpSpPr>
          <p:sp>
            <p:nvSpPr>
              <p:cNvPr id="54" name="Arc 198"/>
              <p:cNvSpPr>
                <a:spLocks/>
              </p:cNvSpPr>
              <p:nvPr/>
            </p:nvSpPr>
            <p:spPr bwMode="auto">
              <a:xfrm rot="2697552">
                <a:off x="6702597" y="4179763"/>
                <a:ext cx="170918" cy="163691"/>
              </a:xfrm>
              <a:custGeom>
                <a:avLst/>
                <a:gdLst>
                  <a:gd name="G0" fmla="+- 0 0 0"/>
                  <a:gd name="G1" fmla="+- 20999 0 0"/>
                  <a:gd name="G2" fmla="+- 21600 0 0"/>
                  <a:gd name="T0" fmla="*/ 5059 w 20478"/>
                  <a:gd name="T1" fmla="*/ 0 h 20999"/>
                  <a:gd name="T2" fmla="*/ 20478 w 20478"/>
                  <a:gd name="T3" fmla="*/ 14127 h 20999"/>
                  <a:gd name="T4" fmla="*/ 0 w 20478"/>
                  <a:gd name="T5" fmla="*/ 20999 h 20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78" h="20999" fill="none" extrusionOk="0">
                    <a:moveTo>
                      <a:pt x="5059" y="-1"/>
                    </a:moveTo>
                    <a:cubicBezTo>
                      <a:pt x="12287" y="1741"/>
                      <a:pt x="18112" y="7078"/>
                      <a:pt x="20477" y="14127"/>
                    </a:cubicBezTo>
                  </a:path>
                  <a:path w="20478" h="20999" stroke="0" extrusionOk="0">
                    <a:moveTo>
                      <a:pt x="5059" y="-1"/>
                    </a:moveTo>
                    <a:cubicBezTo>
                      <a:pt x="12287" y="1741"/>
                      <a:pt x="18112" y="7078"/>
                      <a:pt x="20477" y="14127"/>
                    </a:cubicBezTo>
                    <a:lnTo>
                      <a:pt x="0" y="2099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rc 199"/>
              <p:cNvSpPr>
                <a:spLocks/>
              </p:cNvSpPr>
              <p:nvPr/>
            </p:nvSpPr>
            <p:spPr bwMode="auto">
              <a:xfrm rot="2697552">
                <a:off x="6757582" y="4165167"/>
                <a:ext cx="211705" cy="237070"/>
              </a:xfrm>
              <a:custGeom>
                <a:avLst/>
                <a:gdLst>
                  <a:gd name="G0" fmla="+- 0 0 0"/>
                  <a:gd name="G1" fmla="+- 21496 0 0"/>
                  <a:gd name="G2" fmla="+- 21600 0 0"/>
                  <a:gd name="T0" fmla="*/ 2121 w 20804"/>
                  <a:gd name="T1" fmla="*/ 0 h 21496"/>
                  <a:gd name="T2" fmla="*/ 20804 w 20804"/>
                  <a:gd name="T3" fmla="*/ 15686 h 21496"/>
                  <a:gd name="T4" fmla="*/ 0 w 20804"/>
                  <a:gd name="T5" fmla="*/ 21496 h 2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804" h="21496" fill="none" extrusionOk="0">
                    <a:moveTo>
                      <a:pt x="2120" y="0"/>
                    </a:moveTo>
                    <a:cubicBezTo>
                      <a:pt x="10987" y="875"/>
                      <a:pt x="18407" y="7104"/>
                      <a:pt x="20803" y="15686"/>
                    </a:cubicBezTo>
                  </a:path>
                  <a:path w="20804" h="21496" stroke="0" extrusionOk="0">
                    <a:moveTo>
                      <a:pt x="2120" y="0"/>
                    </a:moveTo>
                    <a:cubicBezTo>
                      <a:pt x="10987" y="875"/>
                      <a:pt x="18407" y="7104"/>
                      <a:pt x="20803" y="15686"/>
                    </a:cubicBezTo>
                    <a:lnTo>
                      <a:pt x="0" y="2149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rc 200"/>
              <p:cNvSpPr>
                <a:spLocks/>
              </p:cNvSpPr>
              <p:nvPr/>
            </p:nvSpPr>
            <p:spPr bwMode="auto">
              <a:xfrm rot="2697552">
                <a:off x="6811254" y="4133230"/>
                <a:ext cx="285511" cy="262470"/>
              </a:xfrm>
              <a:custGeom>
                <a:avLst/>
                <a:gdLst>
                  <a:gd name="G0" fmla="+- 0 0 0"/>
                  <a:gd name="G1" fmla="+- 21414 0 0"/>
                  <a:gd name="G2" fmla="+- 21600 0 0"/>
                  <a:gd name="T0" fmla="*/ 2830 w 21535"/>
                  <a:gd name="T1" fmla="*/ 0 h 21414"/>
                  <a:gd name="T2" fmla="*/ 21535 w 21535"/>
                  <a:gd name="T3" fmla="*/ 19744 h 21414"/>
                  <a:gd name="T4" fmla="*/ 0 w 21535"/>
                  <a:gd name="T5" fmla="*/ 21414 h 2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35" h="21414" fill="none" extrusionOk="0">
                    <a:moveTo>
                      <a:pt x="2829" y="0"/>
                    </a:moveTo>
                    <a:cubicBezTo>
                      <a:pt x="12945" y="1337"/>
                      <a:pt x="20746" y="9570"/>
                      <a:pt x="21535" y="19743"/>
                    </a:cubicBezTo>
                  </a:path>
                  <a:path w="21535" h="21414" stroke="0" extrusionOk="0">
                    <a:moveTo>
                      <a:pt x="2829" y="0"/>
                    </a:moveTo>
                    <a:cubicBezTo>
                      <a:pt x="12945" y="1337"/>
                      <a:pt x="20746" y="9570"/>
                      <a:pt x="21535" y="19743"/>
                    </a:cubicBezTo>
                    <a:lnTo>
                      <a:pt x="0" y="2141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0" name="AutoShape 77"/>
          <p:cNvSpPr>
            <a:spLocks noChangeArrowheads="1"/>
          </p:cNvSpPr>
          <p:nvPr/>
        </p:nvSpPr>
        <p:spPr bwMode="auto">
          <a:xfrm rot="10800000" flipV="1">
            <a:off x="2922616" y="5990445"/>
            <a:ext cx="364536" cy="136701"/>
          </a:xfrm>
          <a:prstGeom prst="can">
            <a:avLst>
              <a:gd name="adj" fmla="val 338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60"/>
          <p:cNvSpPr/>
          <p:nvPr/>
        </p:nvSpPr>
        <p:spPr>
          <a:xfrm rot="21044877">
            <a:off x="3350140" y="6034604"/>
            <a:ext cx="571500" cy="2742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757840" y="4527444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Buoy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378212" y="4134638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Buoy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723162" y="5421592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Bottom</a:t>
            </a:r>
          </a:p>
          <a:p>
            <a:pPr algn="ctr"/>
            <a:r>
              <a:rPr lang="en-US" dirty="0" smtClean="0"/>
              <a:t>Node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2200813" y="4084385"/>
            <a:ext cx="669291" cy="197441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3350857" y="4822826"/>
            <a:ext cx="2419745" cy="119753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055018" y="4953000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km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523824" y="5353578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44</Words>
  <Application>Microsoft Office PowerPoint</Application>
  <PresentationFormat>On-screen Show (4:3)</PresentationFormat>
  <Paragraphs>28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Shae Hurst</dc:creator>
  <cp:lastModifiedBy>Shae Hurst</cp:lastModifiedBy>
  <cp:revision>13</cp:revision>
  <dcterms:created xsi:type="dcterms:W3CDTF">2013-07-16T22:10:43Z</dcterms:created>
  <dcterms:modified xsi:type="dcterms:W3CDTF">2013-07-17T19:10:05Z</dcterms:modified>
</cp:coreProperties>
</file>